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</p:sldIdLst>
  <p:sldSz cx="10693400" cy="7556500"/>
  <p:notesSz cx="10693400" cy="7556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2515"/>
            <a:ext cx="9094788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1640"/>
            <a:ext cx="7489825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987" y="1737995"/>
            <a:ext cx="4654391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10371" y="1737995"/>
            <a:ext cx="4654391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987" y="302260"/>
            <a:ext cx="9629775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37995"/>
            <a:ext cx="9629775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7915" y="7027545"/>
            <a:ext cx="342392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987" y="7027545"/>
            <a:ext cx="246094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703820" y="7027545"/>
            <a:ext cx="246094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6575" cy="7553325"/>
            <a:chOff x="0" y="0"/>
            <a:chExt cx="10696575" cy="75533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6575" cy="755332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391857" y="1243951"/>
              <a:ext cx="690245" cy="586105"/>
            </a:xfrm>
            <a:custGeom>
              <a:avLst/>
              <a:gdLst/>
              <a:ahLst/>
              <a:cxnLst/>
              <a:rect l="l" t="t" r="r" b="b"/>
              <a:pathLst>
                <a:path w="690245" h="586105">
                  <a:moveTo>
                    <a:pt x="133350" y="437578"/>
                  </a:moveTo>
                  <a:lnTo>
                    <a:pt x="0" y="437578"/>
                  </a:lnTo>
                  <a:lnTo>
                    <a:pt x="0" y="485775"/>
                  </a:lnTo>
                  <a:lnTo>
                    <a:pt x="133350" y="485775"/>
                  </a:lnTo>
                  <a:lnTo>
                    <a:pt x="133350" y="437578"/>
                  </a:lnTo>
                  <a:close/>
                </a:path>
                <a:path w="690245" h="586105">
                  <a:moveTo>
                    <a:pt x="159829" y="537883"/>
                  </a:moveTo>
                  <a:lnTo>
                    <a:pt x="0" y="537883"/>
                  </a:lnTo>
                  <a:lnTo>
                    <a:pt x="0" y="586079"/>
                  </a:lnTo>
                  <a:lnTo>
                    <a:pt x="159829" y="586079"/>
                  </a:lnTo>
                  <a:lnTo>
                    <a:pt x="159829" y="537883"/>
                  </a:lnTo>
                  <a:close/>
                </a:path>
                <a:path w="690245" h="586105">
                  <a:moveTo>
                    <a:pt x="160883" y="344525"/>
                  </a:moveTo>
                  <a:lnTo>
                    <a:pt x="0" y="344525"/>
                  </a:lnTo>
                  <a:lnTo>
                    <a:pt x="0" y="392722"/>
                  </a:lnTo>
                  <a:lnTo>
                    <a:pt x="160883" y="392722"/>
                  </a:lnTo>
                  <a:lnTo>
                    <a:pt x="160883" y="344525"/>
                  </a:lnTo>
                  <a:close/>
                </a:path>
                <a:path w="690245" h="586105">
                  <a:moveTo>
                    <a:pt x="386143" y="344525"/>
                  </a:moveTo>
                  <a:lnTo>
                    <a:pt x="203936" y="344525"/>
                  </a:lnTo>
                  <a:lnTo>
                    <a:pt x="203936" y="392811"/>
                  </a:lnTo>
                  <a:lnTo>
                    <a:pt x="271081" y="392811"/>
                  </a:lnTo>
                  <a:lnTo>
                    <a:pt x="271081" y="586079"/>
                  </a:lnTo>
                  <a:lnTo>
                    <a:pt x="319278" y="586079"/>
                  </a:lnTo>
                  <a:lnTo>
                    <a:pt x="319278" y="392811"/>
                  </a:lnTo>
                  <a:lnTo>
                    <a:pt x="386143" y="392811"/>
                  </a:lnTo>
                  <a:lnTo>
                    <a:pt x="386143" y="344525"/>
                  </a:lnTo>
                  <a:close/>
                </a:path>
                <a:path w="690245" h="586105">
                  <a:moveTo>
                    <a:pt x="519214" y="0"/>
                  </a:moveTo>
                  <a:lnTo>
                    <a:pt x="471017" y="0"/>
                  </a:lnTo>
                  <a:lnTo>
                    <a:pt x="471017" y="241173"/>
                  </a:lnTo>
                  <a:lnTo>
                    <a:pt x="519214" y="241173"/>
                  </a:lnTo>
                  <a:lnTo>
                    <a:pt x="519214" y="0"/>
                  </a:lnTo>
                  <a:close/>
                </a:path>
                <a:path w="690245" h="586105">
                  <a:moveTo>
                    <a:pt x="690092" y="344779"/>
                  </a:moveTo>
                  <a:lnTo>
                    <a:pt x="529209" y="344779"/>
                  </a:lnTo>
                  <a:lnTo>
                    <a:pt x="529209" y="393039"/>
                  </a:lnTo>
                  <a:lnTo>
                    <a:pt x="529209" y="437489"/>
                  </a:lnTo>
                  <a:lnTo>
                    <a:pt x="529209" y="485749"/>
                  </a:lnTo>
                  <a:lnTo>
                    <a:pt x="529209" y="586079"/>
                  </a:lnTo>
                  <a:lnTo>
                    <a:pt x="577405" y="586079"/>
                  </a:lnTo>
                  <a:lnTo>
                    <a:pt x="577405" y="485749"/>
                  </a:lnTo>
                  <a:lnTo>
                    <a:pt x="670471" y="485749"/>
                  </a:lnTo>
                  <a:lnTo>
                    <a:pt x="670471" y="437489"/>
                  </a:lnTo>
                  <a:lnTo>
                    <a:pt x="577507" y="437489"/>
                  </a:lnTo>
                  <a:lnTo>
                    <a:pt x="577507" y="393039"/>
                  </a:lnTo>
                  <a:lnTo>
                    <a:pt x="690092" y="393039"/>
                  </a:lnTo>
                  <a:lnTo>
                    <a:pt x="690092" y="344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9273" y="1243951"/>
              <a:ext cx="196786" cy="24155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1667" y="1584089"/>
              <a:ext cx="249943" cy="2500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4256" y="1243951"/>
              <a:ext cx="196786" cy="24155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13044" y="1588185"/>
              <a:ext cx="172307" cy="24183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445924" y="1239475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90">
                  <a:moveTo>
                    <a:pt x="124948" y="250031"/>
                  </a:moveTo>
                  <a:lnTo>
                    <a:pt x="76371" y="240220"/>
                  </a:lnTo>
                  <a:lnTo>
                    <a:pt x="36651" y="213360"/>
                  </a:lnTo>
                  <a:lnTo>
                    <a:pt x="9791" y="173545"/>
                  </a:lnTo>
                  <a:lnTo>
                    <a:pt x="0" y="125063"/>
                  </a:lnTo>
                  <a:lnTo>
                    <a:pt x="75" y="124500"/>
                  </a:lnTo>
                  <a:lnTo>
                    <a:pt x="9772" y="76485"/>
                  </a:lnTo>
                  <a:lnTo>
                    <a:pt x="36651" y="36671"/>
                  </a:lnTo>
                  <a:lnTo>
                    <a:pt x="76371" y="9810"/>
                  </a:lnTo>
                  <a:lnTo>
                    <a:pt x="124948" y="0"/>
                  </a:lnTo>
                  <a:lnTo>
                    <a:pt x="173621" y="9810"/>
                  </a:lnTo>
                  <a:lnTo>
                    <a:pt x="200481" y="28003"/>
                  </a:lnTo>
                  <a:lnTo>
                    <a:pt x="200481" y="49625"/>
                  </a:lnTo>
                  <a:lnTo>
                    <a:pt x="125043" y="49625"/>
                  </a:lnTo>
                  <a:lnTo>
                    <a:pt x="95706" y="55530"/>
                  </a:lnTo>
                  <a:lnTo>
                    <a:pt x="71703" y="71723"/>
                  </a:lnTo>
                  <a:lnTo>
                    <a:pt x="55511" y="95726"/>
                  </a:lnTo>
                  <a:lnTo>
                    <a:pt x="49719" y="124500"/>
                  </a:lnTo>
                  <a:lnTo>
                    <a:pt x="49605" y="125063"/>
                  </a:lnTo>
                  <a:lnTo>
                    <a:pt x="55511" y="154495"/>
                  </a:lnTo>
                  <a:lnTo>
                    <a:pt x="71703" y="178498"/>
                  </a:lnTo>
                  <a:lnTo>
                    <a:pt x="95706" y="194691"/>
                  </a:lnTo>
                  <a:lnTo>
                    <a:pt x="125043" y="200596"/>
                  </a:lnTo>
                  <a:lnTo>
                    <a:pt x="221879" y="200596"/>
                  </a:lnTo>
                  <a:lnTo>
                    <a:pt x="213245" y="213360"/>
                  </a:lnTo>
                  <a:lnTo>
                    <a:pt x="173526" y="240220"/>
                  </a:lnTo>
                  <a:lnTo>
                    <a:pt x="124948" y="250031"/>
                  </a:lnTo>
                  <a:close/>
                </a:path>
                <a:path w="250190" h="250190">
                  <a:moveTo>
                    <a:pt x="221879" y="200596"/>
                  </a:moveTo>
                  <a:lnTo>
                    <a:pt x="125043" y="200596"/>
                  </a:lnTo>
                  <a:lnTo>
                    <a:pt x="154380" y="194691"/>
                  </a:lnTo>
                  <a:lnTo>
                    <a:pt x="178383" y="178498"/>
                  </a:lnTo>
                  <a:lnTo>
                    <a:pt x="194576" y="154495"/>
                  </a:lnTo>
                  <a:lnTo>
                    <a:pt x="200481" y="125063"/>
                  </a:lnTo>
                  <a:lnTo>
                    <a:pt x="200481" y="28003"/>
                  </a:lnTo>
                  <a:lnTo>
                    <a:pt x="213340" y="36671"/>
                  </a:lnTo>
                  <a:lnTo>
                    <a:pt x="240201" y="76485"/>
                  </a:lnTo>
                  <a:lnTo>
                    <a:pt x="249898" y="124500"/>
                  </a:lnTo>
                  <a:lnTo>
                    <a:pt x="249897" y="125063"/>
                  </a:lnTo>
                  <a:lnTo>
                    <a:pt x="240105" y="173545"/>
                  </a:lnTo>
                  <a:lnTo>
                    <a:pt x="221879" y="200596"/>
                  </a:lnTo>
                  <a:close/>
                </a:path>
                <a:path w="250190" h="250190">
                  <a:moveTo>
                    <a:pt x="200425" y="124500"/>
                  </a:moveTo>
                  <a:lnTo>
                    <a:pt x="194576" y="95726"/>
                  </a:lnTo>
                  <a:lnTo>
                    <a:pt x="178383" y="71723"/>
                  </a:lnTo>
                  <a:lnTo>
                    <a:pt x="154380" y="55530"/>
                  </a:lnTo>
                  <a:lnTo>
                    <a:pt x="125043" y="49625"/>
                  </a:lnTo>
                  <a:lnTo>
                    <a:pt x="200481" y="49625"/>
                  </a:lnTo>
                  <a:lnTo>
                    <a:pt x="200425" y="124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24689" y="1588471"/>
              <a:ext cx="234886" cy="24155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697645" y="1243951"/>
              <a:ext cx="713105" cy="586105"/>
            </a:xfrm>
            <a:custGeom>
              <a:avLst/>
              <a:gdLst/>
              <a:ahLst/>
              <a:cxnLst/>
              <a:rect l="l" t="t" r="r" b="b"/>
              <a:pathLst>
                <a:path w="713104" h="586105">
                  <a:moveTo>
                    <a:pt x="232600" y="0"/>
                  </a:moveTo>
                  <a:lnTo>
                    <a:pt x="179158" y="0"/>
                  </a:lnTo>
                  <a:lnTo>
                    <a:pt x="116484" y="137160"/>
                  </a:lnTo>
                  <a:lnTo>
                    <a:pt x="53428" y="0"/>
                  </a:lnTo>
                  <a:lnTo>
                    <a:pt x="0" y="0"/>
                  </a:lnTo>
                  <a:lnTo>
                    <a:pt x="109245" y="241554"/>
                  </a:lnTo>
                  <a:lnTo>
                    <a:pt x="123723" y="241554"/>
                  </a:lnTo>
                  <a:lnTo>
                    <a:pt x="170776" y="137160"/>
                  </a:lnTo>
                  <a:lnTo>
                    <a:pt x="232600" y="0"/>
                  </a:lnTo>
                  <a:close/>
                </a:path>
                <a:path w="713104" h="586105">
                  <a:moveTo>
                    <a:pt x="451104" y="586079"/>
                  </a:moveTo>
                  <a:lnTo>
                    <a:pt x="381762" y="439293"/>
                  </a:lnTo>
                  <a:lnTo>
                    <a:pt x="336994" y="344525"/>
                  </a:lnTo>
                  <a:lnTo>
                    <a:pt x="322897" y="344525"/>
                  </a:lnTo>
                  <a:lnTo>
                    <a:pt x="199834" y="586079"/>
                  </a:lnTo>
                  <a:lnTo>
                    <a:pt x="253936" y="586079"/>
                  </a:lnTo>
                  <a:lnTo>
                    <a:pt x="328701" y="439293"/>
                  </a:lnTo>
                  <a:lnTo>
                    <a:pt x="397662" y="586079"/>
                  </a:lnTo>
                  <a:lnTo>
                    <a:pt x="451104" y="586079"/>
                  </a:lnTo>
                  <a:close/>
                </a:path>
                <a:path w="713104" h="586105">
                  <a:moveTo>
                    <a:pt x="451104" y="241554"/>
                  </a:moveTo>
                  <a:lnTo>
                    <a:pt x="381762" y="94780"/>
                  </a:lnTo>
                  <a:lnTo>
                    <a:pt x="336994" y="0"/>
                  </a:lnTo>
                  <a:lnTo>
                    <a:pt x="322897" y="0"/>
                  </a:lnTo>
                  <a:lnTo>
                    <a:pt x="199834" y="241554"/>
                  </a:lnTo>
                  <a:lnTo>
                    <a:pt x="253936" y="241554"/>
                  </a:lnTo>
                  <a:lnTo>
                    <a:pt x="328701" y="94780"/>
                  </a:lnTo>
                  <a:lnTo>
                    <a:pt x="397573" y="241554"/>
                  </a:lnTo>
                  <a:lnTo>
                    <a:pt x="451104" y="241554"/>
                  </a:lnTo>
                  <a:close/>
                </a:path>
                <a:path w="713104" h="586105">
                  <a:moveTo>
                    <a:pt x="621309" y="344525"/>
                  </a:moveTo>
                  <a:lnTo>
                    <a:pt x="439000" y="344525"/>
                  </a:lnTo>
                  <a:lnTo>
                    <a:pt x="439000" y="392811"/>
                  </a:lnTo>
                  <a:lnTo>
                    <a:pt x="506158" y="392811"/>
                  </a:lnTo>
                  <a:lnTo>
                    <a:pt x="506158" y="586079"/>
                  </a:lnTo>
                  <a:lnTo>
                    <a:pt x="554443" y="586079"/>
                  </a:lnTo>
                  <a:lnTo>
                    <a:pt x="554443" y="392811"/>
                  </a:lnTo>
                  <a:lnTo>
                    <a:pt x="621309" y="392811"/>
                  </a:lnTo>
                  <a:lnTo>
                    <a:pt x="621309" y="344525"/>
                  </a:lnTo>
                  <a:close/>
                </a:path>
                <a:path w="713104" h="586105">
                  <a:moveTo>
                    <a:pt x="621309" y="0"/>
                  </a:moveTo>
                  <a:lnTo>
                    <a:pt x="439000" y="0"/>
                  </a:lnTo>
                  <a:lnTo>
                    <a:pt x="439000" y="48196"/>
                  </a:lnTo>
                  <a:lnTo>
                    <a:pt x="506158" y="48196"/>
                  </a:lnTo>
                  <a:lnTo>
                    <a:pt x="506158" y="241554"/>
                  </a:lnTo>
                  <a:lnTo>
                    <a:pt x="554443" y="241554"/>
                  </a:lnTo>
                  <a:lnTo>
                    <a:pt x="554443" y="48196"/>
                  </a:lnTo>
                  <a:lnTo>
                    <a:pt x="621309" y="48196"/>
                  </a:lnTo>
                  <a:lnTo>
                    <a:pt x="621309" y="0"/>
                  </a:lnTo>
                  <a:close/>
                </a:path>
                <a:path w="713104" h="586105">
                  <a:moveTo>
                    <a:pt x="712558" y="344525"/>
                  </a:moveTo>
                  <a:lnTo>
                    <a:pt x="664362" y="344525"/>
                  </a:lnTo>
                  <a:lnTo>
                    <a:pt x="664362" y="585787"/>
                  </a:lnTo>
                  <a:lnTo>
                    <a:pt x="712558" y="585787"/>
                  </a:lnTo>
                  <a:lnTo>
                    <a:pt x="712558" y="344525"/>
                  </a:lnTo>
                  <a:close/>
                </a:path>
                <a:path w="713104" h="586105">
                  <a:moveTo>
                    <a:pt x="712558" y="0"/>
                  </a:moveTo>
                  <a:lnTo>
                    <a:pt x="664362" y="0"/>
                  </a:lnTo>
                  <a:lnTo>
                    <a:pt x="664362" y="241173"/>
                  </a:lnTo>
                  <a:lnTo>
                    <a:pt x="712558" y="241173"/>
                  </a:lnTo>
                  <a:lnTo>
                    <a:pt x="7125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37933" y="1584089"/>
              <a:ext cx="250039" cy="25003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37858" y="1239475"/>
              <a:ext cx="250107" cy="25003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32637" y="1588471"/>
              <a:ext cx="196786" cy="24155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32733" y="1243951"/>
              <a:ext cx="196786" cy="24155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72205" y="895613"/>
              <a:ext cx="204787" cy="250053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6425463" y="899451"/>
              <a:ext cx="282575" cy="241935"/>
            </a:xfrm>
            <a:custGeom>
              <a:avLst/>
              <a:gdLst/>
              <a:ahLst/>
              <a:cxnLst/>
              <a:rect l="l" t="t" r="r" b="b"/>
              <a:pathLst>
                <a:path w="282575" h="241934">
                  <a:moveTo>
                    <a:pt x="185648" y="92862"/>
                  </a:moveTo>
                  <a:lnTo>
                    <a:pt x="48196" y="92862"/>
                  </a:lnTo>
                  <a:lnTo>
                    <a:pt x="48196" y="152"/>
                  </a:lnTo>
                  <a:lnTo>
                    <a:pt x="0" y="152"/>
                  </a:lnTo>
                  <a:lnTo>
                    <a:pt x="0" y="92862"/>
                  </a:lnTo>
                  <a:lnTo>
                    <a:pt x="0" y="141122"/>
                  </a:lnTo>
                  <a:lnTo>
                    <a:pt x="0" y="241452"/>
                  </a:lnTo>
                  <a:lnTo>
                    <a:pt x="48196" y="241452"/>
                  </a:lnTo>
                  <a:lnTo>
                    <a:pt x="48196" y="141122"/>
                  </a:lnTo>
                  <a:lnTo>
                    <a:pt x="137452" y="141122"/>
                  </a:lnTo>
                  <a:lnTo>
                    <a:pt x="137452" y="241452"/>
                  </a:lnTo>
                  <a:lnTo>
                    <a:pt x="185648" y="241452"/>
                  </a:lnTo>
                  <a:lnTo>
                    <a:pt x="185648" y="141122"/>
                  </a:lnTo>
                  <a:lnTo>
                    <a:pt x="185648" y="140868"/>
                  </a:lnTo>
                  <a:lnTo>
                    <a:pt x="185648" y="92862"/>
                  </a:lnTo>
                  <a:close/>
                </a:path>
                <a:path w="282575" h="241934">
                  <a:moveTo>
                    <a:pt x="185648" y="279"/>
                  </a:moveTo>
                  <a:lnTo>
                    <a:pt x="137452" y="279"/>
                  </a:lnTo>
                  <a:lnTo>
                    <a:pt x="137452" y="92583"/>
                  </a:lnTo>
                  <a:lnTo>
                    <a:pt x="185648" y="92583"/>
                  </a:lnTo>
                  <a:lnTo>
                    <a:pt x="185648" y="279"/>
                  </a:lnTo>
                  <a:close/>
                </a:path>
                <a:path w="282575" h="241934">
                  <a:moveTo>
                    <a:pt x="282130" y="0"/>
                  </a:moveTo>
                  <a:lnTo>
                    <a:pt x="233934" y="0"/>
                  </a:lnTo>
                  <a:lnTo>
                    <a:pt x="233934" y="241173"/>
                  </a:lnTo>
                  <a:lnTo>
                    <a:pt x="282130" y="241173"/>
                  </a:lnTo>
                  <a:lnTo>
                    <a:pt x="2821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52373" y="899064"/>
              <a:ext cx="172307" cy="24183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51922" y="899445"/>
              <a:ext cx="187070" cy="24555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88999" y="899064"/>
              <a:ext cx="172211" cy="24183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00549" y="895921"/>
              <a:ext cx="244131" cy="249269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692669" y="899451"/>
              <a:ext cx="257810" cy="241935"/>
            </a:xfrm>
            <a:custGeom>
              <a:avLst/>
              <a:gdLst/>
              <a:ahLst/>
              <a:cxnLst/>
              <a:rect l="l" t="t" r="r" b="b"/>
              <a:pathLst>
                <a:path w="257809" h="241934">
                  <a:moveTo>
                    <a:pt x="48196" y="0"/>
                  </a:moveTo>
                  <a:lnTo>
                    <a:pt x="0" y="0"/>
                  </a:lnTo>
                  <a:lnTo>
                    <a:pt x="0" y="241173"/>
                  </a:lnTo>
                  <a:lnTo>
                    <a:pt x="48196" y="241173"/>
                  </a:lnTo>
                  <a:lnTo>
                    <a:pt x="48196" y="0"/>
                  </a:lnTo>
                  <a:close/>
                </a:path>
                <a:path w="257809" h="241934">
                  <a:moveTo>
                    <a:pt x="229844" y="92964"/>
                  </a:moveTo>
                  <a:lnTo>
                    <a:pt x="96494" y="92964"/>
                  </a:lnTo>
                  <a:lnTo>
                    <a:pt x="96494" y="141160"/>
                  </a:lnTo>
                  <a:lnTo>
                    <a:pt x="229844" y="141160"/>
                  </a:lnTo>
                  <a:lnTo>
                    <a:pt x="229844" y="92964"/>
                  </a:lnTo>
                  <a:close/>
                </a:path>
                <a:path w="257809" h="241934">
                  <a:moveTo>
                    <a:pt x="256324" y="193255"/>
                  </a:moveTo>
                  <a:lnTo>
                    <a:pt x="96494" y="193255"/>
                  </a:lnTo>
                  <a:lnTo>
                    <a:pt x="96494" y="241452"/>
                  </a:lnTo>
                  <a:lnTo>
                    <a:pt x="256324" y="241452"/>
                  </a:lnTo>
                  <a:lnTo>
                    <a:pt x="256324" y="193255"/>
                  </a:lnTo>
                  <a:close/>
                </a:path>
                <a:path w="257809" h="241934">
                  <a:moveTo>
                    <a:pt x="257365" y="0"/>
                  </a:moveTo>
                  <a:lnTo>
                    <a:pt x="96494" y="0"/>
                  </a:lnTo>
                  <a:lnTo>
                    <a:pt x="96494" y="48196"/>
                  </a:lnTo>
                  <a:lnTo>
                    <a:pt x="257365" y="48196"/>
                  </a:lnTo>
                  <a:lnTo>
                    <a:pt x="2573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96446" y="899445"/>
              <a:ext cx="232600" cy="241458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8351429" y="899445"/>
              <a:ext cx="48260" cy="241300"/>
            </a:xfrm>
            <a:custGeom>
              <a:avLst/>
              <a:gdLst/>
              <a:ahLst/>
              <a:cxnLst/>
              <a:rect l="l" t="t" r="r" b="b"/>
              <a:pathLst>
                <a:path w="48259" h="241300">
                  <a:moveTo>
                    <a:pt x="48196" y="241172"/>
                  </a:moveTo>
                  <a:lnTo>
                    <a:pt x="0" y="241172"/>
                  </a:lnTo>
                  <a:lnTo>
                    <a:pt x="0" y="0"/>
                  </a:lnTo>
                  <a:lnTo>
                    <a:pt x="48196" y="0"/>
                  </a:lnTo>
                  <a:lnTo>
                    <a:pt x="48196" y="2411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41060" y="896015"/>
              <a:ext cx="174688" cy="24974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57168" y="895431"/>
              <a:ext cx="204801" cy="250139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8910256" y="817054"/>
              <a:ext cx="161290" cy="323850"/>
            </a:xfrm>
            <a:custGeom>
              <a:avLst/>
              <a:gdLst/>
              <a:ahLst/>
              <a:cxnLst/>
              <a:rect l="l" t="t" r="r" b="b"/>
              <a:pathLst>
                <a:path w="161290" h="323850">
                  <a:moveTo>
                    <a:pt x="133350" y="175361"/>
                  </a:moveTo>
                  <a:lnTo>
                    <a:pt x="0" y="175361"/>
                  </a:lnTo>
                  <a:lnTo>
                    <a:pt x="0" y="223558"/>
                  </a:lnTo>
                  <a:lnTo>
                    <a:pt x="133350" y="223558"/>
                  </a:lnTo>
                  <a:lnTo>
                    <a:pt x="133350" y="175361"/>
                  </a:lnTo>
                  <a:close/>
                </a:path>
                <a:path w="161290" h="323850">
                  <a:moveTo>
                    <a:pt x="142684" y="28295"/>
                  </a:moveTo>
                  <a:lnTo>
                    <a:pt x="103060" y="0"/>
                  </a:lnTo>
                  <a:lnTo>
                    <a:pt x="47244" y="48298"/>
                  </a:lnTo>
                  <a:lnTo>
                    <a:pt x="67906" y="63055"/>
                  </a:lnTo>
                  <a:lnTo>
                    <a:pt x="142684" y="28295"/>
                  </a:lnTo>
                  <a:close/>
                </a:path>
                <a:path w="161290" h="323850">
                  <a:moveTo>
                    <a:pt x="159829" y="275653"/>
                  </a:moveTo>
                  <a:lnTo>
                    <a:pt x="0" y="275653"/>
                  </a:lnTo>
                  <a:lnTo>
                    <a:pt x="0" y="323850"/>
                  </a:lnTo>
                  <a:lnTo>
                    <a:pt x="159829" y="323850"/>
                  </a:lnTo>
                  <a:lnTo>
                    <a:pt x="159829" y="275653"/>
                  </a:lnTo>
                  <a:close/>
                </a:path>
                <a:path w="161290" h="323850">
                  <a:moveTo>
                    <a:pt x="160870" y="82397"/>
                  </a:moveTo>
                  <a:lnTo>
                    <a:pt x="0" y="82397"/>
                  </a:lnTo>
                  <a:lnTo>
                    <a:pt x="0" y="130594"/>
                  </a:lnTo>
                  <a:lnTo>
                    <a:pt x="160870" y="130594"/>
                  </a:lnTo>
                  <a:lnTo>
                    <a:pt x="160870" y="823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16001" y="899064"/>
              <a:ext cx="172211" cy="24183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10312" y="899445"/>
              <a:ext cx="251174" cy="241458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9589097" y="899451"/>
              <a:ext cx="340360" cy="241935"/>
            </a:xfrm>
            <a:custGeom>
              <a:avLst/>
              <a:gdLst/>
              <a:ahLst/>
              <a:cxnLst/>
              <a:rect l="l" t="t" r="r" b="b"/>
              <a:pathLst>
                <a:path w="340359" h="241934">
                  <a:moveTo>
                    <a:pt x="138214" y="193192"/>
                  </a:moveTo>
                  <a:lnTo>
                    <a:pt x="48298" y="193192"/>
                  </a:lnTo>
                  <a:lnTo>
                    <a:pt x="48298" y="152"/>
                  </a:lnTo>
                  <a:lnTo>
                    <a:pt x="0" y="152"/>
                  </a:lnTo>
                  <a:lnTo>
                    <a:pt x="0" y="193192"/>
                  </a:lnTo>
                  <a:lnTo>
                    <a:pt x="0" y="241452"/>
                  </a:lnTo>
                  <a:lnTo>
                    <a:pt x="138214" y="241452"/>
                  </a:lnTo>
                  <a:lnTo>
                    <a:pt x="138214" y="193192"/>
                  </a:lnTo>
                  <a:close/>
                </a:path>
                <a:path w="340359" h="241934">
                  <a:moveTo>
                    <a:pt x="312801" y="92964"/>
                  </a:moveTo>
                  <a:lnTo>
                    <a:pt x="179451" y="92964"/>
                  </a:lnTo>
                  <a:lnTo>
                    <a:pt x="179451" y="141160"/>
                  </a:lnTo>
                  <a:lnTo>
                    <a:pt x="312801" y="141160"/>
                  </a:lnTo>
                  <a:lnTo>
                    <a:pt x="312801" y="92964"/>
                  </a:lnTo>
                  <a:close/>
                </a:path>
                <a:path w="340359" h="241934">
                  <a:moveTo>
                    <a:pt x="339280" y="193255"/>
                  </a:moveTo>
                  <a:lnTo>
                    <a:pt x="179451" y="193255"/>
                  </a:lnTo>
                  <a:lnTo>
                    <a:pt x="179451" y="241452"/>
                  </a:lnTo>
                  <a:lnTo>
                    <a:pt x="339280" y="241452"/>
                  </a:lnTo>
                  <a:lnTo>
                    <a:pt x="339280" y="193255"/>
                  </a:lnTo>
                  <a:close/>
                </a:path>
                <a:path w="340359" h="241934">
                  <a:moveTo>
                    <a:pt x="340093" y="0"/>
                  </a:moveTo>
                  <a:lnTo>
                    <a:pt x="179451" y="0"/>
                  </a:lnTo>
                  <a:lnTo>
                    <a:pt x="179451" y="48196"/>
                  </a:lnTo>
                  <a:lnTo>
                    <a:pt x="340093" y="48196"/>
                  </a:lnTo>
                  <a:lnTo>
                    <a:pt x="3400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68617" y="2376719"/>
              <a:ext cx="9173210" cy="8255"/>
            </a:xfrm>
            <a:custGeom>
              <a:avLst/>
              <a:gdLst/>
              <a:ahLst/>
              <a:cxnLst/>
              <a:rect l="l" t="t" r="r" b="b"/>
              <a:pathLst>
                <a:path w="9173210" h="8255">
                  <a:moveTo>
                    <a:pt x="0" y="0"/>
                  </a:moveTo>
                  <a:lnTo>
                    <a:pt x="9172624" y="7714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761793" y="1017728"/>
              <a:ext cx="935355" cy="3892550"/>
            </a:xfrm>
            <a:custGeom>
              <a:avLst/>
              <a:gdLst/>
              <a:ahLst/>
              <a:cxnLst/>
              <a:rect l="l" t="t" r="r" b="b"/>
              <a:pathLst>
                <a:path w="935354" h="3892550">
                  <a:moveTo>
                    <a:pt x="934780" y="3892238"/>
                  </a:moveTo>
                  <a:lnTo>
                    <a:pt x="912606" y="3870169"/>
                  </a:lnTo>
                  <a:lnTo>
                    <a:pt x="874857" y="3844769"/>
                  </a:lnTo>
                  <a:lnTo>
                    <a:pt x="837648" y="3806669"/>
                  </a:lnTo>
                  <a:lnTo>
                    <a:pt x="800993" y="3781269"/>
                  </a:lnTo>
                  <a:lnTo>
                    <a:pt x="764902" y="3743169"/>
                  </a:lnTo>
                  <a:lnTo>
                    <a:pt x="729385" y="3705069"/>
                  </a:lnTo>
                  <a:lnTo>
                    <a:pt x="694483" y="3666969"/>
                  </a:lnTo>
                  <a:lnTo>
                    <a:pt x="660381" y="3628869"/>
                  </a:lnTo>
                  <a:lnTo>
                    <a:pt x="627082" y="3603469"/>
                  </a:lnTo>
                  <a:lnTo>
                    <a:pt x="594590" y="3565369"/>
                  </a:lnTo>
                  <a:lnTo>
                    <a:pt x="562912" y="3527269"/>
                  </a:lnTo>
                  <a:lnTo>
                    <a:pt x="532049" y="3489169"/>
                  </a:lnTo>
                  <a:lnTo>
                    <a:pt x="502008" y="3451069"/>
                  </a:lnTo>
                  <a:lnTo>
                    <a:pt x="472793" y="3400269"/>
                  </a:lnTo>
                  <a:lnTo>
                    <a:pt x="444407" y="3362169"/>
                  </a:lnTo>
                  <a:lnTo>
                    <a:pt x="416856" y="3324069"/>
                  </a:lnTo>
                  <a:lnTo>
                    <a:pt x="390143" y="3285969"/>
                  </a:lnTo>
                  <a:lnTo>
                    <a:pt x="364274" y="3247869"/>
                  </a:lnTo>
                  <a:lnTo>
                    <a:pt x="339252" y="3197069"/>
                  </a:lnTo>
                  <a:lnTo>
                    <a:pt x="315081" y="3158969"/>
                  </a:lnTo>
                  <a:lnTo>
                    <a:pt x="291767" y="3120869"/>
                  </a:lnTo>
                  <a:lnTo>
                    <a:pt x="269313" y="3070069"/>
                  </a:lnTo>
                  <a:lnTo>
                    <a:pt x="247725" y="3031969"/>
                  </a:lnTo>
                  <a:lnTo>
                    <a:pt x="227005" y="2993869"/>
                  </a:lnTo>
                  <a:lnTo>
                    <a:pt x="207160" y="2943069"/>
                  </a:lnTo>
                  <a:lnTo>
                    <a:pt x="188192" y="2904969"/>
                  </a:lnTo>
                  <a:lnTo>
                    <a:pt x="170107" y="2854169"/>
                  </a:lnTo>
                  <a:lnTo>
                    <a:pt x="152909" y="2803369"/>
                  </a:lnTo>
                  <a:lnTo>
                    <a:pt x="136602" y="2765269"/>
                  </a:lnTo>
                  <a:lnTo>
                    <a:pt x="121191" y="2714469"/>
                  </a:lnTo>
                  <a:lnTo>
                    <a:pt x="106680" y="2676369"/>
                  </a:lnTo>
                  <a:lnTo>
                    <a:pt x="93073" y="2625569"/>
                  </a:lnTo>
                  <a:lnTo>
                    <a:pt x="80376" y="2574769"/>
                  </a:lnTo>
                  <a:lnTo>
                    <a:pt x="68591" y="2523969"/>
                  </a:lnTo>
                  <a:lnTo>
                    <a:pt x="57724" y="2485869"/>
                  </a:lnTo>
                  <a:lnTo>
                    <a:pt x="47779" y="2435069"/>
                  </a:lnTo>
                  <a:lnTo>
                    <a:pt x="38760" y="2384269"/>
                  </a:lnTo>
                  <a:lnTo>
                    <a:pt x="30672" y="2333469"/>
                  </a:lnTo>
                  <a:lnTo>
                    <a:pt x="23519" y="2295369"/>
                  </a:lnTo>
                  <a:lnTo>
                    <a:pt x="17305" y="2244569"/>
                  </a:lnTo>
                  <a:lnTo>
                    <a:pt x="12036" y="2193769"/>
                  </a:lnTo>
                  <a:lnTo>
                    <a:pt x="7714" y="2142969"/>
                  </a:lnTo>
                  <a:lnTo>
                    <a:pt x="4346" y="2092169"/>
                  </a:lnTo>
                  <a:lnTo>
                    <a:pt x="1934" y="2041369"/>
                  </a:lnTo>
                  <a:lnTo>
                    <a:pt x="484" y="1990569"/>
                  </a:lnTo>
                  <a:lnTo>
                    <a:pt x="0" y="1939769"/>
                  </a:lnTo>
                  <a:lnTo>
                    <a:pt x="484" y="1901669"/>
                  </a:lnTo>
                  <a:lnTo>
                    <a:pt x="1934" y="1850869"/>
                  </a:lnTo>
                  <a:lnTo>
                    <a:pt x="4346" y="1800069"/>
                  </a:lnTo>
                  <a:lnTo>
                    <a:pt x="7714" y="1749269"/>
                  </a:lnTo>
                  <a:lnTo>
                    <a:pt x="12036" y="1698469"/>
                  </a:lnTo>
                  <a:lnTo>
                    <a:pt x="17305" y="1647669"/>
                  </a:lnTo>
                  <a:lnTo>
                    <a:pt x="23519" y="1596869"/>
                  </a:lnTo>
                  <a:lnTo>
                    <a:pt x="30672" y="1558769"/>
                  </a:lnTo>
                  <a:lnTo>
                    <a:pt x="38760" y="1507969"/>
                  </a:lnTo>
                  <a:lnTo>
                    <a:pt x="47779" y="1457169"/>
                  </a:lnTo>
                  <a:lnTo>
                    <a:pt x="57724" y="1406369"/>
                  </a:lnTo>
                  <a:lnTo>
                    <a:pt x="68591" y="1355569"/>
                  </a:lnTo>
                  <a:lnTo>
                    <a:pt x="80376" y="1317469"/>
                  </a:lnTo>
                  <a:lnTo>
                    <a:pt x="93073" y="1266669"/>
                  </a:lnTo>
                  <a:lnTo>
                    <a:pt x="106680" y="1215869"/>
                  </a:lnTo>
                  <a:lnTo>
                    <a:pt x="121191" y="1177769"/>
                  </a:lnTo>
                  <a:lnTo>
                    <a:pt x="136602" y="1126969"/>
                  </a:lnTo>
                  <a:lnTo>
                    <a:pt x="152909" y="1088869"/>
                  </a:lnTo>
                  <a:lnTo>
                    <a:pt x="170107" y="1038069"/>
                  </a:lnTo>
                  <a:lnTo>
                    <a:pt x="188192" y="987269"/>
                  </a:lnTo>
                  <a:lnTo>
                    <a:pt x="207160" y="949169"/>
                  </a:lnTo>
                  <a:lnTo>
                    <a:pt x="227005" y="898369"/>
                  </a:lnTo>
                  <a:lnTo>
                    <a:pt x="247725" y="860269"/>
                  </a:lnTo>
                  <a:lnTo>
                    <a:pt x="269313" y="822169"/>
                  </a:lnTo>
                  <a:lnTo>
                    <a:pt x="291767" y="771369"/>
                  </a:lnTo>
                  <a:lnTo>
                    <a:pt x="315081" y="733269"/>
                  </a:lnTo>
                  <a:lnTo>
                    <a:pt x="339252" y="682469"/>
                  </a:lnTo>
                  <a:lnTo>
                    <a:pt x="364274" y="644369"/>
                  </a:lnTo>
                  <a:lnTo>
                    <a:pt x="390143" y="606269"/>
                  </a:lnTo>
                  <a:lnTo>
                    <a:pt x="416856" y="568169"/>
                  </a:lnTo>
                  <a:lnTo>
                    <a:pt x="444407" y="530069"/>
                  </a:lnTo>
                  <a:lnTo>
                    <a:pt x="472793" y="479269"/>
                  </a:lnTo>
                  <a:lnTo>
                    <a:pt x="502008" y="441169"/>
                  </a:lnTo>
                  <a:lnTo>
                    <a:pt x="532049" y="403069"/>
                  </a:lnTo>
                  <a:lnTo>
                    <a:pt x="562912" y="364969"/>
                  </a:lnTo>
                  <a:lnTo>
                    <a:pt x="594590" y="326869"/>
                  </a:lnTo>
                  <a:lnTo>
                    <a:pt x="627082" y="288769"/>
                  </a:lnTo>
                  <a:lnTo>
                    <a:pt x="660381" y="250669"/>
                  </a:lnTo>
                  <a:lnTo>
                    <a:pt x="694483" y="225269"/>
                  </a:lnTo>
                  <a:lnTo>
                    <a:pt x="729385" y="187169"/>
                  </a:lnTo>
                  <a:lnTo>
                    <a:pt x="764902" y="149069"/>
                  </a:lnTo>
                  <a:lnTo>
                    <a:pt x="800993" y="110969"/>
                  </a:lnTo>
                  <a:lnTo>
                    <a:pt x="837648" y="85569"/>
                  </a:lnTo>
                  <a:lnTo>
                    <a:pt x="874857" y="47469"/>
                  </a:lnTo>
                  <a:lnTo>
                    <a:pt x="912606" y="22069"/>
                  </a:lnTo>
                  <a:lnTo>
                    <a:pt x="934780" y="0"/>
                  </a:lnTo>
                  <a:lnTo>
                    <a:pt x="934780" y="197744"/>
                  </a:lnTo>
                  <a:lnTo>
                    <a:pt x="907773" y="225269"/>
                  </a:lnTo>
                  <a:lnTo>
                    <a:pt x="871004" y="250669"/>
                  </a:lnTo>
                  <a:lnTo>
                    <a:pt x="834863" y="288769"/>
                  </a:lnTo>
                  <a:lnTo>
                    <a:pt x="799475" y="326869"/>
                  </a:lnTo>
                  <a:lnTo>
                    <a:pt x="764961" y="364969"/>
                  </a:lnTo>
                  <a:lnTo>
                    <a:pt x="731325" y="403069"/>
                  </a:lnTo>
                  <a:lnTo>
                    <a:pt x="698574" y="441169"/>
                  </a:lnTo>
                  <a:lnTo>
                    <a:pt x="666712" y="479269"/>
                  </a:lnTo>
                  <a:lnTo>
                    <a:pt x="635745" y="517369"/>
                  </a:lnTo>
                  <a:lnTo>
                    <a:pt x="605678" y="555469"/>
                  </a:lnTo>
                  <a:lnTo>
                    <a:pt x="576517" y="593569"/>
                  </a:lnTo>
                  <a:lnTo>
                    <a:pt x="548268" y="631669"/>
                  </a:lnTo>
                  <a:lnTo>
                    <a:pt x="520935" y="682469"/>
                  </a:lnTo>
                  <a:lnTo>
                    <a:pt x="494524" y="720569"/>
                  </a:lnTo>
                  <a:lnTo>
                    <a:pt x="469041" y="758669"/>
                  </a:lnTo>
                  <a:lnTo>
                    <a:pt x="444491" y="809469"/>
                  </a:lnTo>
                  <a:lnTo>
                    <a:pt x="420879" y="847569"/>
                  </a:lnTo>
                  <a:lnTo>
                    <a:pt x="398210" y="898369"/>
                  </a:lnTo>
                  <a:lnTo>
                    <a:pt x="376491" y="936469"/>
                  </a:lnTo>
                  <a:lnTo>
                    <a:pt x="355727" y="987269"/>
                  </a:lnTo>
                  <a:lnTo>
                    <a:pt x="335923" y="1025369"/>
                  </a:lnTo>
                  <a:lnTo>
                    <a:pt x="317084" y="1076169"/>
                  </a:lnTo>
                  <a:lnTo>
                    <a:pt x="299216" y="1114269"/>
                  </a:lnTo>
                  <a:lnTo>
                    <a:pt x="282324" y="1165069"/>
                  </a:lnTo>
                  <a:lnTo>
                    <a:pt x="266414" y="1215869"/>
                  </a:lnTo>
                  <a:lnTo>
                    <a:pt x="251491" y="1253969"/>
                  </a:lnTo>
                  <a:lnTo>
                    <a:pt x="237561" y="1304769"/>
                  </a:lnTo>
                  <a:lnTo>
                    <a:pt x="224629" y="1355569"/>
                  </a:lnTo>
                  <a:lnTo>
                    <a:pt x="212700" y="1406369"/>
                  </a:lnTo>
                  <a:lnTo>
                    <a:pt x="201780" y="1444469"/>
                  </a:lnTo>
                  <a:lnTo>
                    <a:pt x="191875" y="1495269"/>
                  </a:lnTo>
                  <a:lnTo>
                    <a:pt x="182989" y="1546069"/>
                  </a:lnTo>
                  <a:lnTo>
                    <a:pt x="175128" y="1596869"/>
                  </a:lnTo>
                  <a:lnTo>
                    <a:pt x="168297" y="1647669"/>
                  </a:lnTo>
                  <a:lnTo>
                    <a:pt x="162503" y="1698469"/>
                  </a:lnTo>
                  <a:lnTo>
                    <a:pt x="157750" y="1749269"/>
                  </a:lnTo>
                  <a:lnTo>
                    <a:pt x="154044" y="1800069"/>
                  </a:lnTo>
                  <a:lnTo>
                    <a:pt x="151390" y="1850869"/>
                  </a:lnTo>
                  <a:lnTo>
                    <a:pt x="149793" y="1888969"/>
                  </a:lnTo>
                  <a:lnTo>
                    <a:pt x="149260" y="1939769"/>
                  </a:lnTo>
                  <a:lnTo>
                    <a:pt x="149793" y="1990569"/>
                  </a:lnTo>
                  <a:lnTo>
                    <a:pt x="151390" y="2041369"/>
                  </a:lnTo>
                  <a:lnTo>
                    <a:pt x="154044" y="2092169"/>
                  </a:lnTo>
                  <a:lnTo>
                    <a:pt x="157750" y="2142969"/>
                  </a:lnTo>
                  <a:lnTo>
                    <a:pt x="162503" y="2193769"/>
                  </a:lnTo>
                  <a:lnTo>
                    <a:pt x="168297" y="2244569"/>
                  </a:lnTo>
                  <a:lnTo>
                    <a:pt x="175128" y="2295369"/>
                  </a:lnTo>
                  <a:lnTo>
                    <a:pt x="182989" y="2346169"/>
                  </a:lnTo>
                  <a:lnTo>
                    <a:pt x="191875" y="2396969"/>
                  </a:lnTo>
                  <a:lnTo>
                    <a:pt x="201780" y="2447769"/>
                  </a:lnTo>
                  <a:lnTo>
                    <a:pt x="212700" y="2485869"/>
                  </a:lnTo>
                  <a:lnTo>
                    <a:pt x="224629" y="2536669"/>
                  </a:lnTo>
                  <a:lnTo>
                    <a:pt x="237561" y="2587469"/>
                  </a:lnTo>
                  <a:lnTo>
                    <a:pt x="251491" y="2638269"/>
                  </a:lnTo>
                  <a:lnTo>
                    <a:pt x="266414" y="2676369"/>
                  </a:lnTo>
                  <a:lnTo>
                    <a:pt x="282324" y="2727169"/>
                  </a:lnTo>
                  <a:lnTo>
                    <a:pt x="299216" y="2777969"/>
                  </a:lnTo>
                  <a:lnTo>
                    <a:pt x="317084" y="2816069"/>
                  </a:lnTo>
                  <a:lnTo>
                    <a:pt x="335923" y="2866869"/>
                  </a:lnTo>
                  <a:lnTo>
                    <a:pt x="355727" y="2904969"/>
                  </a:lnTo>
                  <a:lnTo>
                    <a:pt x="376491" y="2955769"/>
                  </a:lnTo>
                  <a:lnTo>
                    <a:pt x="398210" y="2993869"/>
                  </a:lnTo>
                  <a:lnTo>
                    <a:pt x="420879" y="3044669"/>
                  </a:lnTo>
                  <a:lnTo>
                    <a:pt x="444491" y="3082769"/>
                  </a:lnTo>
                  <a:lnTo>
                    <a:pt x="469041" y="3133569"/>
                  </a:lnTo>
                  <a:lnTo>
                    <a:pt x="494524" y="3171669"/>
                  </a:lnTo>
                  <a:lnTo>
                    <a:pt x="520935" y="3209769"/>
                  </a:lnTo>
                  <a:lnTo>
                    <a:pt x="548268" y="3247869"/>
                  </a:lnTo>
                  <a:lnTo>
                    <a:pt x="576517" y="3298669"/>
                  </a:lnTo>
                  <a:lnTo>
                    <a:pt x="605678" y="3336769"/>
                  </a:lnTo>
                  <a:lnTo>
                    <a:pt x="635745" y="3374869"/>
                  </a:lnTo>
                  <a:lnTo>
                    <a:pt x="666712" y="3412969"/>
                  </a:lnTo>
                  <a:lnTo>
                    <a:pt x="698574" y="3451069"/>
                  </a:lnTo>
                  <a:lnTo>
                    <a:pt x="731325" y="3489169"/>
                  </a:lnTo>
                  <a:lnTo>
                    <a:pt x="764961" y="3527269"/>
                  </a:lnTo>
                  <a:lnTo>
                    <a:pt x="799475" y="3565369"/>
                  </a:lnTo>
                  <a:lnTo>
                    <a:pt x="834863" y="3603469"/>
                  </a:lnTo>
                  <a:lnTo>
                    <a:pt x="871004" y="3641569"/>
                  </a:lnTo>
                  <a:lnTo>
                    <a:pt x="907773" y="3666969"/>
                  </a:lnTo>
                  <a:lnTo>
                    <a:pt x="934780" y="3694493"/>
                  </a:lnTo>
                  <a:lnTo>
                    <a:pt x="934780" y="3892238"/>
                  </a:lnTo>
                  <a:close/>
                </a:path>
              </a:pathLst>
            </a:custGeom>
            <a:solidFill>
              <a:srgbClr val="00AB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0131515" y="1519277"/>
              <a:ext cx="565150" cy="2886710"/>
            </a:xfrm>
            <a:custGeom>
              <a:avLst/>
              <a:gdLst/>
              <a:ahLst/>
              <a:cxnLst/>
              <a:rect l="l" t="t" r="r" b="b"/>
              <a:pathLst>
                <a:path w="565150" h="2886710">
                  <a:moveTo>
                    <a:pt x="565059" y="2886300"/>
                  </a:moveTo>
                  <a:lnTo>
                    <a:pt x="519226" y="2833800"/>
                  </a:lnTo>
                  <a:lnTo>
                    <a:pt x="487179" y="2795700"/>
                  </a:lnTo>
                  <a:lnTo>
                    <a:pt x="456094" y="2757600"/>
                  </a:lnTo>
                  <a:lnTo>
                    <a:pt x="425976" y="2719500"/>
                  </a:lnTo>
                  <a:lnTo>
                    <a:pt x="396831" y="2681400"/>
                  </a:lnTo>
                  <a:lnTo>
                    <a:pt x="368665" y="2643300"/>
                  </a:lnTo>
                  <a:lnTo>
                    <a:pt x="341485" y="2605200"/>
                  </a:lnTo>
                  <a:lnTo>
                    <a:pt x="315296" y="2554400"/>
                  </a:lnTo>
                  <a:lnTo>
                    <a:pt x="290105" y="2516300"/>
                  </a:lnTo>
                  <a:lnTo>
                    <a:pt x="265917" y="2478200"/>
                  </a:lnTo>
                  <a:lnTo>
                    <a:pt x="242739" y="2427400"/>
                  </a:lnTo>
                  <a:lnTo>
                    <a:pt x="220577" y="2389300"/>
                  </a:lnTo>
                  <a:lnTo>
                    <a:pt x="199436" y="2338500"/>
                  </a:lnTo>
                  <a:lnTo>
                    <a:pt x="179324" y="2300400"/>
                  </a:lnTo>
                  <a:lnTo>
                    <a:pt x="160245" y="2249600"/>
                  </a:lnTo>
                  <a:lnTo>
                    <a:pt x="142206" y="2211500"/>
                  </a:lnTo>
                  <a:lnTo>
                    <a:pt x="125214" y="2160700"/>
                  </a:lnTo>
                  <a:lnTo>
                    <a:pt x="109274" y="2122600"/>
                  </a:lnTo>
                  <a:lnTo>
                    <a:pt x="94392" y="2071800"/>
                  </a:lnTo>
                  <a:lnTo>
                    <a:pt x="80574" y="2021000"/>
                  </a:lnTo>
                  <a:lnTo>
                    <a:pt x="67827" y="1982900"/>
                  </a:lnTo>
                  <a:lnTo>
                    <a:pt x="56157" y="1932100"/>
                  </a:lnTo>
                  <a:lnTo>
                    <a:pt x="45569" y="1881300"/>
                  </a:lnTo>
                  <a:lnTo>
                    <a:pt x="36070" y="1830500"/>
                  </a:lnTo>
                  <a:lnTo>
                    <a:pt x="27666" y="1792400"/>
                  </a:lnTo>
                  <a:lnTo>
                    <a:pt x="20362" y="1741600"/>
                  </a:lnTo>
                  <a:lnTo>
                    <a:pt x="14166" y="1690800"/>
                  </a:lnTo>
                  <a:lnTo>
                    <a:pt x="9082" y="1640000"/>
                  </a:lnTo>
                  <a:lnTo>
                    <a:pt x="5118" y="1589200"/>
                  </a:lnTo>
                  <a:lnTo>
                    <a:pt x="2278" y="1538400"/>
                  </a:lnTo>
                  <a:lnTo>
                    <a:pt x="570" y="1500300"/>
                  </a:lnTo>
                  <a:lnTo>
                    <a:pt x="0" y="1449500"/>
                  </a:lnTo>
                  <a:lnTo>
                    <a:pt x="570" y="1398700"/>
                  </a:lnTo>
                  <a:lnTo>
                    <a:pt x="2278" y="1347900"/>
                  </a:lnTo>
                  <a:lnTo>
                    <a:pt x="5118" y="1297100"/>
                  </a:lnTo>
                  <a:lnTo>
                    <a:pt x="9082" y="1246300"/>
                  </a:lnTo>
                  <a:lnTo>
                    <a:pt x="14166" y="1195500"/>
                  </a:lnTo>
                  <a:lnTo>
                    <a:pt x="20362" y="1144700"/>
                  </a:lnTo>
                  <a:lnTo>
                    <a:pt x="27666" y="1093900"/>
                  </a:lnTo>
                  <a:lnTo>
                    <a:pt x="36070" y="1055800"/>
                  </a:lnTo>
                  <a:lnTo>
                    <a:pt x="45569" y="1005000"/>
                  </a:lnTo>
                  <a:lnTo>
                    <a:pt x="56157" y="954200"/>
                  </a:lnTo>
                  <a:lnTo>
                    <a:pt x="67827" y="903400"/>
                  </a:lnTo>
                  <a:lnTo>
                    <a:pt x="80574" y="865300"/>
                  </a:lnTo>
                  <a:lnTo>
                    <a:pt x="94392" y="814500"/>
                  </a:lnTo>
                  <a:lnTo>
                    <a:pt x="109274" y="763700"/>
                  </a:lnTo>
                  <a:lnTo>
                    <a:pt x="125214" y="725600"/>
                  </a:lnTo>
                  <a:lnTo>
                    <a:pt x="142206" y="674800"/>
                  </a:lnTo>
                  <a:lnTo>
                    <a:pt x="160245" y="636700"/>
                  </a:lnTo>
                  <a:lnTo>
                    <a:pt x="179324" y="585900"/>
                  </a:lnTo>
                  <a:lnTo>
                    <a:pt x="199436" y="547800"/>
                  </a:lnTo>
                  <a:lnTo>
                    <a:pt x="220577" y="497000"/>
                  </a:lnTo>
                  <a:lnTo>
                    <a:pt x="242739" y="458900"/>
                  </a:lnTo>
                  <a:lnTo>
                    <a:pt x="265917" y="408100"/>
                  </a:lnTo>
                  <a:lnTo>
                    <a:pt x="290105" y="370000"/>
                  </a:lnTo>
                  <a:lnTo>
                    <a:pt x="315296" y="331900"/>
                  </a:lnTo>
                  <a:lnTo>
                    <a:pt x="341485" y="293800"/>
                  </a:lnTo>
                  <a:lnTo>
                    <a:pt x="368665" y="243000"/>
                  </a:lnTo>
                  <a:lnTo>
                    <a:pt x="396831" y="204900"/>
                  </a:lnTo>
                  <a:lnTo>
                    <a:pt x="425976" y="166800"/>
                  </a:lnTo>
                  <a:lnTo>
                    <a:pt x="456094" y="128700"/>
                  </a:lnTo>
                  <a:lnTo>
                    <a:pt x="487179" y="90600"/>
                  </a:lnTo>
                  <a:lnTo>
                    <a:pt x="519226" y="52500"/>
                  </a:lnTo>
                  <a:lnTo>
                    <a:pt x="552227" y="14400"/>
                  </a:lnTo>
                  <a:lnTo>
                    <a:pt x="565059" y="0"/>
                  </a:lnTo>
                  <a:lnTo>
                    <a:pt x="565059" y="195272"/>
                  </a:lnTo>
                  <a:lnTo>
                    <a:pt x="547038" y="217600"/>
                  </a:lnTo>
                  <a:lnTo>
                    <a:pt x="517311" y="255700"/>
                  </a:lnTo>
                  <a:lnTo>
                    <a:pt x="488615" y="293800"/>
                  </a:lnTo>
                  <a:lnTo>
                    <a:pt x="460957" y="344600"/>
                  </a:lnTo>
                  <a:lnTo>
                    <a:pt x="434344" y="382700"/>
                  </a:lnTo>
                  <a:lnTo>
                    <a:pt x="408783" y="420800"/>
                  </a:lnTo>
                  <a:lnTo>
                    <a:pt x="384281" y="458900"/>
                  </a:lnTo>
                  <a:lnTo>
                    <a:pt x="360846" y="509700"/>
                  </a:lnTo>
                  <a:lnTo>
                    <a:pt x="338485" y="547800"/>
                  </a:lnTo>
                  <a:lnTo>
                    <a:pt x="317204" y="598600"/>
                  </a:lnTo>
                  <a:lnTo>
                    <a:pt x="297011" y="636700"/>
                  </a:lnTo>
                  <a:lnTo>
                    <a:pt x="277914" y="674800"/>
                  </a:lnTo>
                  <a:lnTo>
                    <a:pt x="259918" y="725600"/>
                  </a:lnTo>
                  <a:lnTo>
                    <a:pt x="243032" y="776400"/>
                  </a:lnTo>
                  <a:lnTo>
                    <a:pt x="227262" y="814500"/>
                  </a:lnTo>
                  <a:lnTo>
                    <a:pt x="212615" y="865300"/>
                  </a:lnTo>
                  <a:lnTo>
                    <a:pt x="199100" y="916100"/>
                  </a:lnTo>
                  <a:lnTo>
                    <a:pt x="186722" y="954200"/>
                  </a:lnTo>
                  <a:lnTo>
                    <a:pt x="175489" y="1005000"/>
                  </a:lnTo>
                  <a:lnTo>
                    <a:pt x="165408" y="1055800"/>
                  </a:lnTo>
                  <a:lnTo>
                    <a:pt x="156487" y="1106600"/>
                  </a:lnTo>
                  <a:lnTo>
                    <a:pt x="148732" y="1144700"/>
                  </a:lnTo>
                  <a:lnTo>
                    <a:pt x="142150" y="1195500"/>
                  </a:lnTo>
                  <a:lnTo>
                    <a:pt x="136749" y="1246300"/>
                  </a:lnTo>
                  <a:lnTo>
                    <a:pt x="132536" y="1297100"/>
                  </a:lnTo>
                  <a:lnTo>
                    <a:pt x="129518" y="1347900"/>
                  </a:lnTo>
                  <a:lnTo>
                    <a:pt x="127701" y="1398700"/>
                  </a:lnTo>
                  <a:lnTo>
                    <a:pt x="127094" y="1449500"/>
                  </a:lnTo>
                  <a:lnTo>
                    <a:pt x="127701" y="1487600"/>
                  </a:lnTo>
                  <a:lnTo>
                    <a:pt x="129518" y="1538400"/>
                  </a:lnTo>
                  <a:lnTo>
                    <a:pt x="132536" y="1589200"/>
                  </a:lnTo>
                  <a:lnTo>
                    <a:pt x="136749" y="1640000"/>
                  </a:lnTo>
                  <a:lnTo>
                    <a:pt x="142150" y="1690800"/>
                  </a:lnTo>
                  <a:lnTo>
                    <a:pt x="148732" y="1741600"/>
                  </a:lnTo>
                  <a:lnTo>
                    <a:pt x="156487" y="1792400"/>
                  </a:lnTo>
                  <a:lnTo>
                    <a:pt x="165408" y="1830500"/>
                  </a:lnTo>
                  <a:lnTo>
                    <a:pt x="175489" y="1881300"/>
                  </a:lnTo>
                  <a:lnTo>
                    <a:pt x="186722" y="1932100"/>
                  </a:lnTo>
                  <a:lnTo>
                    <a:pt x="199100" y="1982900"/>
                  </a:lnTo>
                  <a:lnTo>
                    <a:pt x="212615" y="2021000"/>
                  </a:lnTo>
                  <a:lnTo>
                    <a:pt x="227262" y="2071800"/>
                  </a:lnTo>
                  <a:lnTo>
                    <a:pt x="243032" y="2122600"/>
                  </a:lnTo>
                  <a:lnTo>
                    <a:pt x="259918" y="2160700"/>
                  </a:lnTo>
                  <a:lnTo>
                    <a:pt x="277914" y="2211500"/>
                  </a:lnTo>
                  <a:lnTo>
                    <a:pt x="297011" y="2249600"/>
                  </a:lnTo>
                  <a:lnTo>
                    <a:pt x="317204" y="2300400"/>
                  </a:lnTo>
                  <a:lnTo>
                    <a:pt x="338485" y="2338500"/>
                  </a:lnTo>
                  <a:lnTo>
                    <a:pt x="360846" y="2376600"/>
                  </a:lnTo>
                  <a:lnTo>
                    <a:pt x="384281" y="2427400"/>
                  </a:lnTo>
                  <a:lnTo>
                    <a:pt x="408783" y="2465500"/>
                  </a:lnTo>
                  <a:lnTo>
                    <a:pt x="434344" y="2503600"/>
                  </a:lnTo>
                  <a:lnTo>
                    <a:pt x="460957" y="2554400"/>
                  </a:lnTo>
                  <a:lnTo>
                    <a:pt x="488615" y="2592500"/>
                  </a:lnTo>
                  <a:lnTo>
                    <a:pt x="517311" y="2630600"/>
                  </a:lnTo>
                  <a:lnTo>
                    <a:pt x="547038" y="2668700"/>
                  </a:lnTo>
                  <a:lnTo>
                    <a:pt x="565059" y="2691028"/>
                  </a:lnTo>
                  <a:lnTo>
                    <a:pt x="565059" y="2886300"/>
                  </a:lnTo>
                  <a:close/>
                </a:path>
              </a:pathLst>
            </a:custGeom>
            <a:solidFill>
              <a:srgbClr val="83CFEC">
                <a:alpha val="9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0" y="6324809"/>
              <a:ext cx="1929764" cy="1228725"/>
            </a:xfrm>
            <a:custGeom>
              <a:avLst/>
              <a:gdLst/>
              <a:ahLst/>
              <a:cxnLst/>
              <a:rect l="l" t="t" r="r" b="b"/>
              <a:pathLst>
                <a:path w="1929764" h="1228725">
                  <a:moveTo>
                    <a:pt x="1929323" y="1228515"/>
                  </a:moveTo>
                  <a:lnTo>
                    <a:pt x="1755764" y="1228515"/>
                  </a:lnTo>
                  <a:lnTo>
                    <a:pt x="1749306" y="1219199"/>
                  </a:lnTo>
                  <a:lnTo>
                    <a:pt x="1721973" y="1168399"/>
                  </a:lnTo>
                  <a:lnTo>
                    <a:pt x="1693724" y="1130299"/>
                  </a:lnTo>
                  <a:lnTo>
                    <a:pt x="1664563" y="1092199"/>
                  </a:lnTo>
                  <a:lnTo>
                    <a:pt x="1634497" y="1054099"/>
                  </a:lnTo>
                  <a:lnTo>
                    <a:pt x="1603530" y="1015999"/>
                  </a:lnTo>
                  <a:lnTo>
                    <a:pt x="1571668" y="977899"/>
                  </a:lnTo>
                  <a:lnTo>
                    <a:pt x="1538916" y="939799"/>
                  </a:lnTo>
                  <a:lnTo>
                    <a:pt x="1505281" y="901699"/>
                  </a:lnTo>
                  <a:lnTo>
                    <a:pt x="1470766" y="863599"/>
                  </a:lnTo>
                  <a:lnTo>
                    <a:pt x="1435379" y="825499"/>
                  </a:lnTo>
                  <a:lnTo>
                    <a:pt x="1399238" y="787399"/>
                  </a:lnTo>
                  <a:lnTo>
                    <a:pt x="1362469" y="761999"/>
                  </a:lnTo>
                  <a:lnTo>
                    <a:pt x="1325085" y="723899"/>
                  </a:lnTo>
                  <a:lnTo>
                    <a:pt x="1287098" y="685799"/>
                  </a:lnTo>
                  <a:lnTo>
                    <a:pt x="1248523" y="660399"/>
                  </a:lnTo>
                  <a:lnTo>
                    <a:pt x="1209371" y="622299"/>
                  </a:lnTo>
                  <a:lnTo>
                    <a:pt x="1129390" y="571499"/>
                  </a:lnTo>
                  <a:lnTo>
                    <a:pt x="1088587" y="546099"/>
                  </a:lnTo>
                  <a:lnTo>
                    <a:pt x="1047260" y="507999"/>
                  </a:lnTo>
                  <a:lnTo>
                    <a:pt x="963084" y="457199"/>
                  </a:lnTo>
                  <a:lnTo>
                    <a:pt x="920262" y="431799"/>
                  </a:lnTo>
                  <a:lnTo>
                    <a:pt x="876967" y="419099"/>
                  </a:lnTo>
                  <a:lnTo>
                    <a:pt x="744376" y="342899"/>
                  </a:lnTo>
                  <a:lnTo>
                    <a:pt x="699320" y="330199"/>
                  </a:lnTo>
                  <a:lnTo>
                    <a:pt x="653857" y="304799"/>
                  </a:lnTo>
                  <a:lnTo>
                    <a:pt x="561759" y="279399"/>
                  </a:lnTo>
                  <a:lnTo>
                    <a:pt x="515150" y="253999"/>
                  </a:lnTo>
                  <a:lnTo>
                    <a:pt x="277028" y="190499"/>
                  </a:lnTo>
                  <a:lnTo>
                    <a:pt x="228479" y="190499"/>
                  </a:lnTo>
                  <a:lnTo>
                    <a:pt x="130559" y="165099"/>
                  </a:lnTo>
                  <a:lnTo>
                    <a:pt x="81214" y="165099"/>
                  </a:lnTo>
                  <a:lnTo>
                    <a:pt x="31631" y="152399"/>
                  </a:lnTo>
                  <a:lnTo>
                    <a:pt x="0" y="152399"/>
                  </a:lnTo>
                  <a:lnTo>
                    <a:pt x="0" y="0"/>
                  </a:lnTo>
                  <a:lnTo>
                    <a:pt x="27795" y="0"/>
                  </a:lnTo>
                  <a:lnTo>
                    <a:pt x="76681" y="12699"/>
                  </a:lnTo>
                  <a:lnTo>
                    <a:pt x="125355" y="12699"/>
                  </a:lnTo>
                  <a:lnTo>
                    <a:pt x="173806" y="25399"/>
                  </a:lnTo>
                  <a:lnTo>
                    <a:pt x="222024" y="25399"/>
                  </a:lnTo>
                  <a:lnTo>
                    <a:pt x="643657" y="139699"/>
                  </a:lnTo>
                  <a:lnTo>
                    <a:pt x="688933" y="165099"/>
                  </a:lnTo>
                  <a:lnTo>
                    <a:pt x="733855" y="177799"/>
                  </a:lnTo>
                  <a:lnTo>
                    <a:pt x="778411" y="203199"/>
                  </a:lnTo>
                  <a:lnTo>
                    <a:pt x="822590" y="215899"/>
                  </a:lnTo>
                  <a:lnTo>
                    <a:pt x="909775" y="266699"/>
                  </a:lnTo>
                  <a:lnTo>
                    <a:pt x="952759" y="279399"/>
                  </a:lnTo>
                  <a:lnTo>
                    <a:pt x="995321" y="304799"/>
                  </a:lnTo>
                  <a:lnTo>
                    <a:pt x="1120374" y="380999"/>
                  </a:lnTo>
                  <a:lnTo>
                    <a:pt x="1201438" y="431799"/>
                  </a:lnTo>
                  <a:lnTo>
                    <a:pt x="1241245" y="469899"/>
                  </a:lnTo>
                  <a:lnTo>
                    <a:pt x="1319354" y="520699"/>
                  </a:lnTo>
                  <a:lnTo>
                    <a:pt x="1357635" y="558799"/>
                  </a:lnTo>
                  <a:lnTo>
                    <a:pt x="1395385" y="584199"/>
                  </a:lnTo>
                  <a:lnTo>
                    <a:pt x="1432593" y="622299"/>
                  </a:lnTo>
                  <a:lnTo>
                    <a:pt x="1469248" y="647699"/>
                  </a:lnTo>
                  <a:lnTo>
                    <a:pt x="1505340" y="685799"/>
                  </a:lnTo>
                  <a:lnTo>
                    <a:pt x="1540856" y="723899"/>
                  </a:lnTo>
                  <a:lnTo>
                    <a:pt x="1575758" y="761999"/>
                  </a:lnTo>
                  <a:lnTo>
                    <a:pt x="1609861" y="800099"/>
                  </a:lnTo>
                  <a:lnTo>
                    <a:pt x="1643160" y="825499"/>
                  </a:lnTo>
                  <a:lnTo>
                    <a:pt x="1675651" y="863599"/>
                  </a:lnTo>
                  <a:lnTo>
                    <a:pt x="1707330" y="901699"/>
                  </a:lnTo>
                  <a:lnTo>
                    <a:pt x="1738192" y="939799"/>
                  </a:lnTo>
                  <a:lnTo>
                    <a:pt x="1768233" y="977899"/>
                  </a:lnTo>
                  <a:lnTo>
                    <a:pt x="1797448" y="1015999"/>
                  </a:lnTo>
                  <a:lnTo>
                    <a:pt x="1825834" y="1066799"/>
                  </a:lnTo>
                  <a:lnTo>
                    <a:pt x="1853385" y="1104899"/>
                  </a:lnTo>
                  <a:lnTo>
                    <a:pt x="1880098" y="1142999"/>
                  </a:lnTo>
                  <a:lnTo>
                    <a:pt x="1905968" y="1181099"/>
                  </a:lnTo>
                  <a:lnTo>
                    <a:pt x="1929323" y="1228515"/>
                  </a:lnTo>
                  <a:close/>
                </a:path>
              </a:pathLst>
            </a:custGeom>
            <a:solidFill>
              <a:srgbClr val="00AB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0" y="6697179"/>
              <a:ext cx="1492885" cy="856615"/>
            </a:xfrm>
            <a:custGeom>
              <a:avLst/>
              <a:gdLst/>
              <a:ahLst/>
              <a:cxnLst/>
              <a:rect l="l" t="t" r="r" b="b"/>
              <a:pathLst>
                <a:path w="1492885" h="856615">
                  <a:moveTo>
                    <a:pt x="1492472" y="856144"/>
                  </a:moveTo>
                  <a:lnTo>
                    <a:pt x="1331398" y="856144"/>
                  </a:lnTo>
                  <a:lnTo>
                    <a:pt x="1322732" y="845408"/>
                  </a:lnTo>
                  <a:lnTo>
                    <a:pt x="1290966" y="807308"/>
                  </a:lnTo>
                  <a:lnTo>
                    <a:pt x="1258189" y="769208"/>
                  </a:lnTo>
                  <a:lnTo>
                    <a:pt x="1224411" y="731108"/>
                  </a:lnTo>
                  <a:lnTo>
                    <a:pt x="1189637" y="705708"/>
                  </a:lnTo>
                  <a:lnTo>
                    <a:pt x="1154006" y="667608"/>
                  </a:lnTo>
                  <a:lnTo>
                    <a:pt x="1117662" y="629508"/>
                  </a:lnTo>
                  <a:lnTo>
                    <a:pt x="1080623" y="604108"/>
                  </a:lnTo>
                  <a:lnTo>
                    <a:pt x="1042905" y="566008"/>
                  </a:lnTo>
                  <a:lnTo>
                    <a:pt x="1004526" y="540608"/>
                  </a:lnTo>
                  <a:lnTo>
                    <a:pt x="965502" y="502508"/>
                  </a:lnTo>
                  <a:lnTo>
                    <a:pt x="885589" y="451708"/>
                  </a:lnTo>
                  <a:lnTo>
                    <a:pt x="803303" y="400908"/>
                  </a:lnTo>
                  <a:lnTo>
                    <a:pt x="718780" y="350108"/>
                  </a:lnTo>
                  <a:lnTo>
                    <a:pt x="675723" y="324708"/>
                  </a:lnTo>
                  <a:lnTo>
                    <a:pt x="632158" y="312008"/>
                  </a:lnTo>
                  <a:lnTo>
                    <a:pt x="588101" y="286608"/>
                  </a:lnTo>
                  <a:lnTo>
                    <a:pt x="543571" y="273908"/>
                  </a:lnTo>
                  <a:lnTo>
                    <a:pt x="498585" y="248508"/>
                  </a:lnTo>
                  <a:lnTo>
                    <a:pt x="407309" y="223108"/>
                  </a:lnTo>
                  <a:lnTo>
                    <a:pt x="361055" y="197708"/>
                  </a:lnTo>
                  <a:lnTo>
                    <a:pt x="220028" y="159608"/>
                  </a:lnTo>
                  <a:lnTo>
                    <a:pt x="172322" y="159608"/>
                  </a:lnTo>
                  <a:lnTo>
                    <a:pt x="75966" y="134208"/>
                  </a:lnTo>
                  <a:lnTo>
                    <a:pt x="27350" y="134208"/>
                  </a:lnTo>
                  <a:lnTo>
                    <a:pt x="0" y="127103"/>
                  </a:lnTo>
                  <a:lnTo>
                    <a:pt x="0" y="0"/>
                  </a:lnTo>
                  <a:lnTo>
                    <a:pt x="27821" y="7208"/>
                  </a:lnTo>
                  <a:lnTo>
                    <a:pt x="76587" y="7208"/>
                  </a:lnTo>
                  <a:lnTo>
                    <a:pt x="125090" y="19908"/>
                  </a:lnTo>
                  <a:lnTo>
                    <a:pt x="173314" y="19908"/>
                  </a:lnTo>
                  <a:lnTo>
                    <a:pt x="455962" y="96108"/>
                  </a:lnTo>
                  <a:lnTo>
                    <a:pt x="501810" y="121508"/>
                  </a:lnTo>
                  <a:lnTo>
                    <a:pt x="592291" y="146908"/>
                  </a:lnTo>
                  <a:lnTo>
                    <a:pt x="636893" y="172308"/>
                  </a:lnTo>
                  <a:lnTo>
                    <a:pt x="681048" y="185008"/>
                  </a:lnTo>
                  <a:lnTo>
                    <a:pt x="810684" y="261208"/>
                  </a:lnTo>
                  <a:lnTo>
                    <a:pt x="852902" y="273908"/>
                  </a:lnTo>
                  <a:lnTo>
                    <a:pt x="894597" y="299308"/>
                  </a:lnTo>
                  <a:lnTo>
                    <a:pt x="935755" y="337408"/>
                  </a:lnTo>
                  <a:lnTo>
                    <a:pt x="976359" y="362808"/>
                  </a:lnTo>
                  <a:lnTo>
                    <a:pt x="1055847" y="413608"/>
                  </a:lnTo>
                  <a:lnTo>
                    <a:pt x="1094701" y="451708"/>
                  </a:lnTo>
                  <a:lnTo>
                    <a:pt x="1132940" y="477108"/>
                  </a:lnTo>
                  <a:lnTo>
                    <a:pt x="1170550" y="515208"/>
                  </a:lnTo>
                  <a:lnTo>
                    <a:pt x="1207515" y="540608"/>
                  </a:lnTo>
                  <a:lnTo>
                    <a:pt x="1243821" y="578708"/>
                  </a:lnTo>
                  <a:lnTo>
                    <a:pt x="1279451" y="616808"/>
                  </a:lnTo>
                  <a:lnTo>
                    <a:pt x="1314344" y="642208"/>
                  </a:lnTo>
                  <a:lnTo>
                    <a:pt x="1348294" y="680308"/>
                  </a:lnTo>
                  <a:lnTo>
                    <a:pt x="1381295" y="718408"/>
                  </a:lnTo>
                  <a:lnTo>
                    <a:pt x="1413341" y="756508"/>
                  </a:lnTo>
                  <a:lnTo>
                    <a:pt x="1444427" y="794608"/>
                  </a:lnTo>
                  <a:lnTo>
                    <a:pt x="1474545" y="832708"/>
                  </a:lnTo>
                  <a:lnTo>
                    <a:pt x="1492472" y="856144"/>
                  </a:lnTo>
                  <a:close/>
                </a:path>
              </a:pathLst>
            </a:custGeom>
            <a:solidFill>
              <a:srgbClr val="83CF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8616" y="321807"/>
              <a:ext cx="3343274" cy="1838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026018" y="0"/>
            <a:ext cx="1670685" cy="2325370"/>
            <a:chOff x="9026018" y="0"/>
            <a:chExt cx="1670685" cy="2325370"/>
          </a:xfrm>
        </p:grpSpPr>
        <p:sp>
          <p:nvSpPr>
            <p:cNvPr id="3" name="object 3" descr=""/>
            <p:cNvSpPr/>
            <p:nvPr/>
          </p:nvSpPr>
          <p:spPr>
            <a:xfrm>
              <a:off x="9026018" y="0"/>
              <a:ext cx="1670685" cy="2325370"/>
            </a:xfrm>
            <a:custGeom>
              <a:avLst/>
              <a:gdLst/>
              <a:ahLst/>
              <a:cxnLst/>
              <a:rect l="l" t="t" r="r" b="b"/>
              <a:pathLst>
                <a:path w="1670684" h="2325370">
                  <a:moveTo>
                    <a:pt x="1670555" y="2324963"/>
                  </a:moveTo>
                  <a:lnTo>
                    <a:pt x="1626236" y="2300288"/>
                  </a:lnTo>
                  <a:lnTo>
                    <a:pt x="1536038" y="2274888"/>
                  </a:lnTo>
                  <a:lnTo>
                    <a:pt x="1491482" y="2249488"/>
                  </a:lnTo>
                  <a:lnTo>
                    <a:pt x="1447302" y="2236788"/>
                  </a:lnTo>
                  <a:lnTo>
                    <a:pt x="1360118" y="2185988"/>
                  </a:lnTo>
                  <a:lnTo>
                    <a:pt x="1317134" y="2173288"/>
                  </a:lnTo>
                  <a:lnTo>
                    <a:pt x="1190753" y="2097088"/>
                  </a:lnTo>
                  <a:lnTo>
                    <a:pt x="1108749" y="2046288"/>
                  </a:lnTo>
                  <a:lnTo>
                    <a:pt x="1068455" y="2020888"/>
                  </a:lnTo>
                  <a:lnTo>
                    <a:pt x="1028648" y="1982788"/>
                  </a:lnTo>
                  <a:lnTo>
                    <a:pt x="950539" y="1931988"/>
                  </a:lnTo>
                  <a:lnTo>
                    <a:pt x="912258" y="1893888"/>
                  </a:lnTo>
                  <a:lnTo>
                    <a:pt x="874508" y="1868488"/>
                  </a:lnTo>
                  <a:lnTo>
                    <a:pt x="837300" y="1830388"/>
                  </a:lnTo>
                  <a:lnTo>
                    <a:pt x="800645" y="1804988"/>
                  </a:lnTo>
                  <a:lnTo>
                    <a:pt x="764553" y="1766888"/>
                  </a:lnTo>
                  <a:lnTo>
                    <a:pt x="729037" y="1728788"/>
                  </a:lnTo>
                  <a:lnTo>
                    <a:pt x="694135" y="1690688"/>
                  </a:lnTo>
                  <a:lnTo>
                    <a:pt x="660032" y="1652588"/>
                  </a:lnTo>
                  <a:lnTo>
                    <a:pt x="626733" y="1627188"/>
                  </a:lnTo>
                  <a:lnTo>
                    <a:pt x="594242" y="1589088"/>
                  </a:lnTo>
                  <a:lnTo>
                    <a:pt x="562563" y="1550988"/>
                  </a:lnTo>
                  <a:lnTo>
                    <a:pt x="531701" y="1512888"/>
                  </a:lnTo>
                  <a:lnTo>
                    <a:pt x="501660" y="1474788"/>
                  </a:lnTo>
                  <a:lnTo>
                    <a:pt x="472444" y="1423988"/>
                  </a:lnTo>
                  <a:lnTo>
                    <a:pt x="444059" y="1385888"/>
                  </a:lnTo>
                  <a:lnTo>
                    <a:pt x="416508" y="1347788"/>
                  </a:lnTo>
                  <a:lnTo>
                    <a:pt x="389795" y="1309688"/>
                  </a:lnTo>
                  <a:lnTo>
                    <a:pt x="363925" y="1271588"/>
                  </a:lnTo>
                  <a:lnTo>
                    <a:pt x="338903" y="1220788"/>
                  </a:lnTo>
                  <a:lnTo>
                    <a:pt x="314733" y="1182688"/>
                  </a:lnTo>
                  <a:lnTo>
                    <a:pt x="291418" y="1144588"/>
                  </a:lnTo>
                  <a:lnTo>
                    <a:pt x="268965" y="1093788"/>
                  </a:lnTo>
                  <a:lnTo>
                    <a:pt x="247376" y="1055688"/>
                  </a:lnTo>
                  <a:lnTo>
                    <a:pt x="226657" y="1017588"/>
                  </a:lnTo>
                  <a:lnTo>
                    <a:pt x="206811" y="966788"/>
                  </a:lnTo>
                  <a:lnTo>
                    <a:pt x="187844" y="928688"/>
                  </a:lnTo>
                  <a:lnTo>
                    <a:pt x="169759" y="877888"/>
                  </a:lnTo>
                  <a:lnTo>
                    <a:pt x="152561" y="827088"/>
                  </a:lnTo>
                  <a:lnTo>
                    <a:pt x="136254" y="788988"/>
                  </a:lnTo>
                  <a:lnTo>
                    <a:pt x="120843" y="738188"/>
                  </a:lnTo>
                  <a:lnTo>
                    <a:pt x="106332" y="700088"/>
                  </a:lnTo>
                  <a:lnTo>
                    <a:pt x="92725" y="649288"/>
                  </a:lnTo>
                  <a:lnTo>
                    <a:pt x="80027" y="598488"/>
                  </a:lnTo>
                  <a:lnTo>
                    <a:pt x="68242" y="547688"/>
                  </a:lnTo>
                  <a:lnTo>
                    <a:pt x="57375" y="509588"/>
                  </a:lnTo>
                  <a:lnTo>
                    <a:pt x="47430" y="458788"/>
                  </a:lnTo>
                  <a:lnTo>
                    <a:pt x="38411" y="407988"/>
                  </a:lnTo>
                  <a:lnTo>
                    <a:pt x="30323" y="357188"/>
                  </a:lnTo>
                  <a:lnTo>
                    <a:pt x="23170" y="319088"/>
                  </a:lnTo>
                  <a:lnTo>
                    <a:pt x="16957" y="268288"/>
                  </a:lnTo>
                  <a:lnTo>
                    <a:pt x="11687" y="217488"/>
                  </a:lnTo>
                  <a:lnTo>
                    <a:pt x="7366" y="166688"/>
                  </a:lnTo>
                  <a:lnTo>
                    <a:pt x="3998" y="115888"/>
                  </a:lnTo>
                  <a:lnTo>
                    <a:pt x="1586" y="65088"/>
                  </a:lnTo>
                  <a:lnTo>
                    <a:pt x="136" y="14288"/>
                  </a:lnTo>
                  <a:lnTo>
                    <a:pt x="0" y="0"/>
                  </a:lnTo>
                  <a:lnTo>
                    <a:pt x="149295" y="0"/>
                  </a:lnTo>
                  <a:lnTo>
                    <a:pt x="149445" y="14288"/>
                  </a:lnTo>
                  <a:lnTo>
                    <a:pt x="151041" y="65088"/>
                  </a:lnTo>
                  <a:lnTo>
                    <a:pt x="153695" y="115888"/>
                  </a:lnTo>
                  <a:lnTo>
                    <a:pt x="157402" y="166688"/>
                  </a:lnTo>
                  <a:lnTo>
                    <a:pt x="162155" y="217488"/>
                  </a:lnTo>
                  <a:lnTo>
                    <a:pt x="167949" y="268288"/>
                  </a:lnTo>
                  <a:lnTo>
                    <a:pt x="174780" y="319088"/>
                  </a:lnTo>
                  <a:lnTo>
                    <a:pt x="182640" y="369888"/>
                  </a:lnTo>
                  <a:lnTo>
                    <a:pt x="191526" y="420688"/>
                  </a:lnTo>
                  <a:lnTo>
                    <a:pt x="201432" y="471488"/>
                  </a:lnTo>
                  <a:lnTo>
                    <a:pt x="212352" y="509588"/>
                  </a:lnTo>
                  <a:lnTo>
                    <a:pt x="224281" y="560388"/>
                  </a:lnTo>
                  <a:lnTo>
                    <a:pt x="237213" y="611188"/>
                  </a:lnTo>
                  <a:lnTo>
                    <a:pt x="251143" y="661988"/>
                  </a:lnTo>
                  <a:lnTo>
                    <a:pt x="266066" y="700088"/>
                  </a:lnTo>
                  <a:lnTo>
                    <a:pt x="281976" y="750888"/>
                  </a:lnTo>
                  <a:lnTo>
                    <a:pt x="298868" y="801688"/>
                  </a:lnTo>
                  <a:lnTo>
                    <a:pt x="316736" y="839788"/>
                  </a:lnTo>
                  <a:lnTo>
                    <a:pt x="335574" y="890588"/>
                  </a:lnTo>
                  <a:lnTo>
                    <a:pt x="355379" y="928688"/>
                  </a:lnTo>
                  <a:lnTo>
                    <a:pt x="376143" y="979488"/>
                  </a:lnTo>
                  <a:lnTo>
                    <a:pt x="397862" y="1017588"/>
                  </a:lnTo>
                  <a:lnTo>
                    <a:pt x="420530" y="1068388"/>
                  </a:lnTo>
                  <a:lnTo>
                    <a:pt x="444142" y="1106488"/>
                  </a:lnTo>
                  <a:lnTo>
                    <a:pt x="468693" y="1157288"/>
                  </a:lnTo>
                  <a:lnTo>
                    <a:pt x="494176" y="1195388"/>
                  </a:lnTo>
                  <a:lnTo>
                    <a:pt x="520587" y="1233488"/>
                  </a:lnTo>
                  <a:lnTo>
                    <a:pt x="547919" y="1271588"/>
                  </a:lnTo>
                  <a:lnTo>
                    <a:pt x="576169" y="1322388"/>
                  </a:lnTo>
                  <a:lnTo>
                    <a:pt x="605330" y="1360488"/>
                  </a:lnTo>
                  <a:lnTo>
                    <a:pt x="635396" y="1398588"/>
                  </a:lnTo>
                  <a:lnTo>
                    <a:pt x="666363" y="1436688"/>
                  </a:lnTo>
                  <a:lnTo>
                    <a:pt x="698225" y="1474788"/>
                  </a:lnTo>
                  <a:lnTo>
                    <a:pt x="730977" y="1512888"/>
                  </a:lnTo>
                  <a:lnTo>
                    <a:pt x="764612" y="1550988"/>
                  </a:lnTo>
                  <a:lnTo>
                    <a:pt x="799127" y="1589088"/>
                  </a:lnTo>
                  <a:lnTo>
                    <a:pt x="834514" y="1627188"/>
                  </a:lnTo>
                  <a:lnTo>
                    <a:pt x="870655" y="1665288"/>
                  </a:lnTo>
                  <a:lnTo>
                    <a:pt x="907424" y="1690688"/>
                  </a:lnTo>
                  <a:lnTo>
                    <a:pt x="944808" y="1728788"/>
                  </a:lnTo>
                  <a:lnTo>
                    <a:pt x="982795" y="1754188"/>
                  </a:lnTo>
                  <a:lnTo>
                    <a:pt x="1021370" y="1792288"/>
                  </a:lnTo>
                  <a:lnTo>
                    <a:pt x="1060522" y="1817688"/>
                  </a:lnTo>
                  <a:lnTo>
                    <a:pt x="1100237" y="1855788"/>
                  </a:lnTo>
                  <a:lnTo>
                    <a:pt x="1140503" y="1881188"/>
                  </a:lnTo>
                  <a:lnTo>
                    <a:pt x="1222633" y="1931988"/>
                  </a:lnTo>
                  <a:lnTo>
                    <a:pt x="1264471" y="1970088"/>
                  </a:lnTo>
                  <a:lnTo>
                    <a:pt x="1349631" y="2020888"/>
                  </a:lnTo>
                  <a:lnTo>
                    <a:pt x="1392926" y="2033588"/>
                  </a:lnTo>
                  <a:lnTo>
                    <a:pt x="1480882" y="2084388"/>
                  </a:lnTo>
                  <a:lnTo>
                    <a:pt x="1525517" y="2097088"/>
                  </a:lnTo>
                  <a:lnTo>
                    <a:pt x="1616036" y="2147888"/>
                  </a:lnTo>
                  <a:lnTo>
                    <a:pt x="1670555" y="2162924"/>
                  </a:lnTo>
                  <a:lnTo>
                    <a:pt x="1670555" y="2324963"/>
                  </a:lnTo>
                  <a:close/>
                </a:path>
              </a:pathLst>
            </a:custGeom>
            <a:solidFill>
              <a:srgbClr val="00ABE8">
                <a:alpha val="72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395674" y="0"/>
              <a:ext cx="1301115" cy="1926589"/>
            </a:xfrm>
            <a:custGeom>
              <a:avLst/>
              <a:gdLst/>
              <a:ahLst/>
              <a:cxnLst/>
              <a:rect l="l" t="t" r="r" b="b"/>
              <a:pathLst>
                <a:path w="1301115" h="1926589">
                  <a:moveTo>
                    <a:pt x="1300900" y="1926555"/>
                  </a:moveTo>
                  <a:lnTo>
                    <a:pt x="1263344" y="1905167"/>
                  </a:lnTo>
                  <a:lnTo>
                    <a:pt x="1219189" y="1892467"/>
                  </a:lnTo>
                  <a:lnTo>
                    <a:pt x="1132278" y="1841667"/>
                  </a:lnTo>
                  <a:lnTo>
                    <a:pt x="1089553" y="1828967"/>
                  </a:lnTo>
                  <a:lnTo>
                    <a:pt x="1005640" y="1778167"/>
                  </a:lnTo>
                  <a:lnTo>
                    <a:pt x="964483" y="1752767"/>
                  </a:lnTo>
                  <a:lnTo>
                    <a:pt x="923878" y="1714667"/>
                  </a:lnTo>
                  <a:lnTo>
                    <a:pt x="844390" y="1663867"/>
                  </a:lnTo>
                  <a:lnTo>
                    <a:pt x="805537" y="1638467"/>
                  </a:lnTo>
                  <a:lnTo>
                    <a:pt x="767297" y="1600367"/>
                  </a:lnTo>
                  <a:lnTo>
                    <a:pt x="729687" y="1574967"/>
                  </a:lnTo>
                  <a:lnTo>
                    <a:pt x="692722" y="1536867"/>
                  </a:lnTo>
                  <a:lnTo>
                    <a:pt x="656416" y="1498767"/>
                  </a:lnTo>
                  <a:lnTo>
                    <a:pt x="620786" y="1473367"/>
                  </a:lnTo>
                  <a:lnTo>
                    <a:pt x="585893" y="1435267"/>
                  </a:lnTo>
                  <a:lnTo>
                    <a:pt x="551943" y="1397167"/>
                  </a:lnTo>
                  <a:lnTo>
                    <a:pt x="518942" y="1359067"/>
                  </a:lnTo>
                  <a:lnTo>
                    <a:pt x="486896" y="1320967"/>
                  </a:lnTo>
                  <a:lnTo>
                    <a:pt x="455810" y="1282867"/>
                  </a:lnTo>
                  <a:lnTo>
                    <a:pt x="425692" y="1244767"/>
                  </a:lnTo>
                  <a:lnTo>
                    <a:pt x="396547" y="1206667"/>
                  </a:lnTo>
                  <a:lnTo>
                    <a:pt x="368382" y="1168567"/>
                  </a:lnTo>
                  <a:lnTo>
                    <a:pt x="341201" y="1130467"/>
                  </a:lnTo>
                  <a:lnTo>
                    <a:pt x="315013" y="1079667"/>
                  </a:lnTo>
                  <a:lnTo>
                    <a:pt x="289821" y="1041567"/>
                  </a:lnTo>
                  <a:lnTo>
                    <a:pt x="265633" y="1003467"/>
                  </a:lnTo>
                  <a:lnTo>
                    <a:pt x="242455" y="952667"/>
                  </a:lnTo>
                  <a:lnTo>
                    <a:pt x="220293" y="914567"/>
                  </a:lnTo>
                  <a:lnTo>
                    <a:pt x="199153" y="863767"/>
                  </a:lnTo>
                  <a:lnTo>
                    <a:pt x="179040" y="825667"/>
                  </a:lnTo>
                  <a:lnTo>
                    <a:pt x="159961" y="774867"/>
                  </a:lnTo>
                  <a:lnTo>
                    <a:pt x="141923" y="736767"/>
                  </a:lnTo>
                  <a:lnTo>
                    <a:pt x="124930" y="685967"/>
                  </a:lnTo>
                  <a:lnTo>
                    <a:pt x="108990" y="647867"/>
                  </a:lnTo>
                  <a:lnTo>
                    <a:pt x="94108" y="597067"/>
                  </a:lnTo>
                  <a:lnTo>
                    <a:pt x="80291" y="546267"/>
                  </a:lnTo>
                  <a:lnTo>
                    <a:pt x="67544" y="508167"/>
                  </a:lnTo>
                  <a:lnTo>
                    <a:pt x="55873" y="457367"/>
                  </a:lnTo>
                  <a:lnTo>
                    <a:pt x="45286" y="406567"/>
                  </a:lnTo>
                  <a:lnTo>
                    <a:pt x="35786" y="355767"/>
                  </a:lnTo>
                  <a:lnTo>
                    <a:pt x="27382" y="317667"/>
                  </a:lnTo>
                  <a:lnTo>
                    <a:pt x="20079" y="266867"/>
                  </a:lnTo>
                  <a:lnTo>
                    <a:pt x="13882" y="216067"/>
                  </a:lnTo>
                  <a:lnTo>
                    <a:pt x="8798" y="165267"/>
                  </a:lnTo>
                  <a:lnTo>
                    <a:pt x="4834" y="114467"/>
                  </a:lnTo>
                  <a:lnTo>
                    <a:pt x="1995" y="63667"/>
                  </a:lnTo>
                  <a:lnTo>
                    <a:pt x="287" y="25567"/>
                  </a:lnTo>
                  <a:lnTo>
                    <a:pt x="0" y="0"/>
                  </a:lnTo>
                  <a:lnTo>
                    <a:pt x="127213" y="0"/>
                  </a:lnTo>
                  <a:lnTo>
                    <a:pt x="127418" y="12867"/>
                  </a:lnTo>
                  <a:lnTo>
                    <a:pt x="129234" y="63667"/>
                  </a:lnTo>
                  <a:lnTo>
                    <a:pt x="132252" y="114467"/>
                  </a:lnTo>
                  <a:lnTo>
                    <a:pt x="136465" y="165267"/>
                  </a:lnTo>
                  <a:lnTo>
                    <a:pt x="141866" y="216067"/>
                  </a:lnTo>
                  <a:lnTo>
                    <a:pt x="148448" y="266867"/>
                  </a:lnTo>
                  <a:lnTo>
                    <a:pt x="156203" y="317667"/>
                  </a:lnTo>
                  <a:lnTo>
                    <a:pt x="165124" y="355767"/>
                  </a:lnTo>
                  <a:lnTo>
                    <a:pt x="175205" y="406567"/>
                  </a:lnTo>
                  <a:lnTo>
                    <a:pt x="186438" y="457367"/>
                  </a:lnTo>
                  <a:lnTo>
                    <a:pt x="198816" y="508167"/>
                  </a:lnTo>
                  <a:lnTo>
                    <a:pt x="212332" y="546267"/>
                  </a:lnTo>
                  <a:lnTo>
                    <a:pt x="226978" y="597067"/>
                  </a:lnTo>
                  <a:lnTo>
                    <a:pt x="242748" y="647867"/>
                  </a:lnTo>
                  <a:lnTo>
                    <a:pt x="259634" y="685967"/>
                  </a:lnTo>
                  <a:lnTo>
                    <a:pt x="277630" y="736767"/>
                  </a:lnTo>
                  <a:lnTo>
                    <a:pt x="296728" y="774867"/>
                  </a:lnTo>
                  <a:lnTo>
                    <a:pt x="316921" y="825667"/>
                  </a:lnTo>
                  <a:lnTo>
                    <a:pt x="338201" y="863767"/>
                  </a:lnTo>
                  <a:lnTo>
                    <a:pt x="360563" y="901867"/>
                  </a:lnTo>
                  <a:lnTo>
                    <a:pt x="383998" y="952667"/>
                  </a:lnTo>
                  <a:lnTo>
                    <a:pt x="408499" y="990767"/>
                  </a:lnTo>
                  <a:lnTo>
                    <a:pt x="434060" y="1028867"/>
                  </a:lnTo>
                  <a:lnTo>
                    <a:pt x="460673" y="1079667"/>
                  </a:lnTo>
                  <a:lnTo>
                    <a:pt x="488331" y="1117767"/>
                  </a:lnTo>
                  <a:lnTo>
                    <a:pt x="517027" y="1155867"/>
                  </a:lnTo>
                  <a:lnTo>
                    <a:pt x="546754" y="1193967"/>
                  </a:lnTo>
                  <a:lnTo>
                    <a:pt x="577505" y="1232067"/>
                  </a:lnTo>
                  <a:lnTo>
                    <a:pt x="609272" y="1270167"/>
                  </a:lnTo>
                  <a:lnTo>
                    <a:pt x="642048" y="1308267"/>
                  </a:lnTo>
                  <a:lnTo>
                    <a:pt x="675826" y="1346367"/>
                  </a:lnTo>
                  <a:lnTo>
                    <a:pt x="710600" y="1384467"/>
                  </a:lnTo>
                  <a:lnTo>
                    <a:pt x="746231" y="1409867"/>
                  </a:lnTo>
                  <a:lnTo>
                    <a:pt x="782575" y="1447967"/>
                  </a:lnTo>
                  <a:lnTo>
                    <a:pt x="819614" y="1486067"/>
                  </a:lnTo>
                  <a:lnTo>
                    <a:pt x="857332" y="1511467"/>
                  </a:lnTo>
                  <a:lnTo>
                    <a:pt x="895711" y="1536867"/>
                  </a:lnTo>
                  <a:lnTo>
                    <a:pt x="934735" y="1574967"/>
                  </a:lnTo>
                  <a:lnTo>
                    <a:pt x="1014648" y="1625767"/>
                  </a:lnTo>
                  <a:lnTo>
                    <a:pt x="1096934" y="1676567"/>
                  </a:lnTo>
                  <a:lnTo>
                    <a:pt x="1181457" y="1727367"/>
                  </a:lnTo>
                  <a:lnTo>
                    <a:pt x="1268080" y="1778167"/>
                  </a:lnTo>
                  <a:lnTo>
                    <a:pt x="1300900" y="1787628"/>
                  </a:lnTo>
                  <a:lnTo>
                    <a:pt x="1300900" y="1926555"/>
                  </a:lnTo>
                  <a:close/>
                </a:path>
              </a:pathLst>
            </a:custGeom>
            <a:solidFill>
              <a:srgbClr val="83CFE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8120" cy="75533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6574" cy="169544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8781412" y="4510286"/>
            <a:ext cx="1915160" cy="3043555"/>
            <a:chOff x="8781412" y="4510286"/>
            <a:chExt cx="1915160" cy="3043555"/>
          </a:xfrm>
        </p:grpSpPr>
        <p:sp>
          <p:nvSpPr>
            <p:cNvPr id="4" name="object 4" descr=""/>
            <p:cNvSpPr/>
            <p:nvPr/>
          </p:nvSpPr>
          <p:spPr>
            <a:xfrm>
              <a:off x="8781412" y="4510286"/>
              <a:ext cx="1915160" cy="3043555"/>
            </a:xfrm>
            <a:custGeom>
              <a:avLst/>
              <a:gdLst/>
              <a:ahLst/>
              <a:cxnLst/>
              <a:rect l="l" t="t" r="r" b="b"/>
              <a:pathLst>
                <a:path w="1915159" h="3043554">
                  <a:moveTo>
                    <a:pt x="232548" y="3043038"/>
                  </a:moveTo>
                  <a:lnTo>
                    <a:pt x="78753" y="3043038"/>
                  </a:lnTo>
                  <a:lnTo>
                    <a:pt x="68591" y="2999229"/>
                  </a:lnTo>
                  <a:lnTo>
                    <a:pt x="57724" y="2961129"/>
                  </a:lnTo>
                  <a:lnTo>
                    <a:pt x="47778" y="2910329"/>
                  </a:lnTo>
                  <a:lnTo>
                    <a:pt x="38760" y="2859529"/>
                  </a:lnTo>
                  <a:lnTo>
                    <a:pt x="30672" y="2808729"/>
                  </a:lnTo>
                  <a:lnTo>
                    <a:pt x="23519" y="2770629"/>
                  </a:lnTo>
                  <a:lnTo>
                    <a:pt x="17305" y="2719829"/>
                  </a:lnTo>
                  <a:lnTo>
                    <a:pt x="12036" y="2669029"/>
                  </a:lnTo>
                  <a:lnTo>
                    <a:pt x="7714" y="2618229"/>
                  </a:lnTo>
                  <a:lnTo>
                    <a:pt x="4346" y="2567429"/>
                  </a:lnTo>
                  <a:lnTo>
                    <a:pt x="1934" y="2516629"/>
                  </a:lnTo>
                  <a:lnTo>
                    <a:pt x="484" y="2465829"/>
                  </a:lnTo>
                  <a:lnTo>
                    <a:pt x="0" y="2415029"/>
                  </a:lnTo>
                  <a:lnTo>
                    <a:pt x="484" y="2376929"/>
                  </a:lnTo>
                  <a:lnTo>
                    <a:pt x="1934" y="2326129"/>
                  </a:lnTo>
                  <a:lnTo>
                    <a:pt x="4346" y="2275329"/>
                  </a:lnTo>
                  <a:lnTo>
                    <a:pt x="7714" y="2224529"/>
                  </a:lnTo>
                  <a:lnTo>
                    <a:pt x="12036" y="2173729"/>
                  </a:lnTo>
                  <a:lnTo>
                    <a:pt x="17305" y="2122929"/>
                  </a:lnTo>
                  <a:lnTo>
                    <a:pt x="23519" y="2072129"/>
                  </a:lnTo>
                  <a:lnTo>
                    <a:pt x="30672" y="2034029"/>
                  </a:lnTo>
                  <a:lnTo>
                    <a:pt x="38760" y="1983229"/>
                  </a:lnTo>
                  <a:lnTo>
                    <a:pt x="47778" y="1932429"/>
                  </a:lnTo>
                  <a:lnTo>
                    <a:pt x="57724" y="1881629"/>
                  </a:lnTo>
                  <a:lnTo>
                    <a:pt x="68591" y="1830829"/>
                  </a:lnTo>
                  <a:lnTo>
                    <a:pt x="80375" y="1792729"/>
                  </a:lnTo>
                  <a:lnTo>
                    <a:pt x="93073" y="1741929"/>
                  </a:lnTo>
                  <a:lnTo>
                    <a:pt x="106680" y="1691129"/>
                  </a:lnTo>
                  <a:lnTo>
                    <a:pt x="121191" y="1653029"/>
                  </a:lnTo>
                  <a:lnTo>
                    <a:pt x="136602" y="1602229"/>
                  </a:lnTo>
                  <a:lnTo>
                    <a:pt x="152909" y="1564129"/>
                  </a:lnTo>
                  <a:lnTo>
                    <a:pt x="170107" y="1513329"/>
                  </a:lnTo>
                  <a:lnTo>
                    <a:pt x="188192" y="1462529"/>
                  </a:lnTo>
                  <a:lnTo>
                    <a:pt x="207159" y="1424429"/>
                  </a:lnTo>
                  <a:lnTo>
                    <a:pt x="227005" y="1373629"/>
                  </a:lnTo>
                  <a:lnTo>
                    <a:pt x="247724" y="1335529"/>
                  </a:lnTo>
                  <a:lnTo>
                    <a:pt x="269313" y="1297429"/>
                  </a:lnTo>
                  <a:lnTo>
                    <a:pt x="291767" y="1246629"/>
                  </a:lnTo>
                  <a:lnTo>
                    <a:pt x="315081" y="1208529"/>
                  </a:lnTo>
                  <a:lnTo>
                    <a:pt x="339251" y="1157729"/>
                  </a:lnTo>
                  <a:lnTo>
                    <a:pt x="364273" y="1119629"/>
                  </a:lnTo>
                  <a:lnTo>
                    <a:pt x="390143" y="1081529"/>
                  </a:lnTo>
                  <a:lnTo>
                    <a:pt x="416856" y="1043429"/>
                  </a:lnTo>
                  <a:lnTo>
                    <a:pt x="444407" y="1005329"/>
                  </a:lnTo>
                  <a:lnTo>
                    <a:pt x="472793" y="954529"/>
                  </a:lnTo>
                  <a:lnTo>
                    <a:pt x="502008" y="916429"/>
                  </a:lnTo>
                  <a:lnTo>
                    <a:pt x="532049" y="878329"/>
                  </a:lnTo>
                  <a:lnTo>
                    <a:pt x="562911" y="840229"/>
                  </a:lnTo>
                  <a:lnTo>
                    <a:pt x="594590" y="802129"/>
                  </a:lnTo>
                  <a:lnTo>
                    <a:pt x="627081" y="764029"/>
                  </a:lnTo>
                  <a:lnTo>
                    <a:pt x="660380" y="725929"/>
                  </a:lnTo>
                  <a:lnTo>
                    <a:pt x="694483" y="700529"/>
                  </a:lnTo>
                  <a:lnTo>
                    <a:pt x="729385" y="662429"/>
                  </a:lnTo>
                  <a:lnTo>
                    <a:pt x="764902" y="624329"/>
                  </a:lnTo>
                  <a:lnTo>
                    <a:pt x="800993" y="586229"/>
                  </a:lnTo>
                  <a:lnTo>
                    <a:pt x="837648" y="560829"/>
                  </a:lnTo>
                  <a:lnTo>
                    <a:pt x="874856" y="522729"/>
                  </a:lnTo>
                  <a:lnTo>
                    <a:pt x="912606" y="497329"/>
                  </a:lnTo>
                  <a:lnTo>
                    <a:pt x="950887" y="459229"/>
                  </a:lnTo>
                  <a:lnTo>
                    <a:pt x="1028996" y="408429"/>
                  </a:lnTo>
                  <a:lnTo>
                    <a:pt x="1068803" y="370329"/>
                  </a:lnTo>
                  <a:lnTo>
                    <a:pt x="1149867" y="319529"/>
                  </a:lnTo>
                  <a:lnTo>
                    <a:pt x="1274920" y="243329"/>
                  </a:lnTo>
                  <a:lnTo>
                    <a:pt x="1317483" y="217929"/>
                  </a:lnTo>
                  <a:lnTo>
                    <a:pt x="1360466" y="205229"/>
                  </a:lnTo>
                  <a:lnTo>
                    <a:pt x="1447651" y="154429"/>
                  </a:lnTo>
                  <a:lnTo>
                    <a:pt x="1491830" y="141729"/>
                  </a:lnTo>
                  <a:lnTo>
                    <a:pt x="1536386" y="116329"/>
                  </a:lnTo>
                  <a:lnTo>
                    <a:pt x="1581308" y="103629"/>
                  </a:lnTo>
                  <a:lnTo>
                    <a:pt x="1626584" y="78229"/>
                  </a:lnTo>
                  <a:lnTo>
                    <a:pt x="1915161" y="0"/>
                  </a:lnTo>
                  <a:lnTo>
                    <a:pt x="1915161" y="149844"/>
                  </a:lnTo>
                  <a:lnTo>
                    <a:pt x="1755091" y="192529"/>
                  </a:lnTo>
                  <a:lnTo>
                    <a:pt x="1708482" y="217929"/>
                  </a:lnTo>
                  <a:lnTo>
                    <a:pt x="1616384" y="243329"/>
                  </a:lnTo>
                  <a:lnTo>
                    <a:pt x="1570921" y="268729"/>
                  </a:lnTo>
                  <a:lnTo>
                    <a:pt x="1525865" y="281429"/>
                  </a:lnTo>
                  <a:lnTo>
                    <a:pt x="1393274" y="357629"/>
                  </a:lnTo>
                  <a:lnTo>
                    <a:pt x="1349979" y="370329"/>
                  </a:lnTo>
                  <a:lnTo>
                    <a:pt x="1307157" y="395729"/>
                  </a:lnTo>
                  <a:lnTo>
                    <a:pt x="1222981" y="446529"/>
                  </a:lnTo>
                  <a:lnTo>
                    <a:pt x="1181654" y="484629"/>
                  </a:lnTo>
                  <a:lnTo>
                    <a:pt x="1140851" y="510029"/>
                  </a:lnTo>
                  <a:lnTo>
                    <a:pt x="1060870" y="560829"/>
                  </a:lnTo>
                  <a:lnTo>
                    <a:pt x="1021718" y="598929"/>
                  </a:lnTo>
                  <a:lnTo>
                    <a:pt x="983143" y="624329"/>
                  </a:lnTo>
                  <a:lnTo>
                    <a:pt x="945156" y="662429"/>
                  </a:lnTo>
                  <a:lnTo>
                    <a:pt x="907772" y="700529"/>
                  </a:lnTo>
                  <a:lnTo>
                    <a:pt x="871003" y="725929"/>
                  </a:lnTo>
                  <a:lnTo>
                    <a:pt x="834862" y="764029"/>
                  </a:lnTo>
                  <a:lnTo>
                    <a:pt x="799475" y="802129"/>
                  </a:lnTo>
                  <a:lnTo>
                    <a:pt x="764960" y="840229"/>
                  </a:lnTo>
                  <a:lnTo>
                    <a:pt x="731325" y="878329"/>
                  </a:lnTo>
                  <a:lnTo>
                    <a:pt x="698573" y="916429"/>
                  </a:lnTo>
                  <a:lnTo>
                    <a:pt x="666711" y="954529"/>
                  </a:lnTo>
                  <a:lnTo>
                    <a:pt x="635744" y="992629"/>
                  </a:lnTo>
                  <a:lnTo>
                    <a:pt x="605678" y="1030729"/>
                  </a:lnTo>
                  <a:lnTo>
                    <a:pt x="576517" y="1068829"/>
                  </a:lnTo>
                  <a:lnTo>
                    <a:pt x="548268" y="1106929"/>
                  </a:lnTo>
                  <a:lnTo>
                    <a:pt x="520935" y="1157729"/>
                  </a:lnTo>
                  <a:lnTo>
                    <a:pt x="494524" y="1195829"/>
                  </a:lnTo>
                  <a:lnTo>
                    <a:pt x="469041" y="1233929"/>
                  </a:lnTo>
                  <a:lnTo>
                    <a:pt x="444490" y="1284729"/>
                  </a:lnTo>
                  <a:lnTo>
                    <a:pt x="420878" y="1322829"/>
                  </a:lnTo>
                  <a:lnTo>
                    <a:pt x="398210" y="1373629"/>
                  </a:lnTo>
                  <a:lnTo>
                    <a:pt x="376491" y="1411729"/>
                  </a:lnTo>
                  <a:lnTo>
                    <a:pt x="355727" y="1462529"/>
                  </a:lnTo>
                  <a:lnTo>
                    <a:pt x="335923" y="1500629"/>
                  </a:lnTo>
                  <a:lnTo>
                    <a:pt x="317084" y="1551429"/>
                  </a:lnTo>
                  <a:lnTo>
                    <a:pt x="299216" y="1589529"/>
                  </a:lnTo>
                  <a:lnTo>
                    <a:pt x="282324" y="1640329"/>
                  </a:lnTo>
                  <a:lnTo>
                    <a:pt x="266414" y="1691129"/>
                  </a:lnTo>
                  <a:lnTo>
                    <a:pt x="251491" y="1729229"/>
                  </a:lnTo>
                  <a:lnTo>
                    <a:pt x="237561" y="1780029"/>
                  </a:lnTo>
                  <a:lnTo>
                    <a:pt x="224629" y="1830829"/>
                  </a:lnTo>
                  <a:lnTo>
                    <a:pt x="212700" y="1881629"/>
                  </a:lnTo>
                  <a:lnTo>
                    <a:pt x="201780" y="1919729"/>
                  </a:lnTo>
                  <a:lnTo>
                    <a:pt x="191875" y="1970529"/>
                  </a:lnTo>
                  <a:lnTo>
                    <a:pt x="182989" y="2021329"/>
                  </a:lnTo>
                  <a:lnTo>
                    <a:pt x="175128" y="2072129"/>
                  </a:lnTo>
                  <a:lnTo>
                    <a:pt x="168297" y="2122929"/>
                  </a:lnTo>
                  <a:lnTo>
                    <a:pt x="162503" y="2173729"/>
                  </a:lnTo>
                  <a:lnTo>
                    <a:pt x="157750" y="2224529"/>
                  </a:lnTo>
                  <a:lnTo>
                    <a:pt x="154044" y="2275329"/>
                  </a:lnTo>
                  <a:lnTo>
                    <a:pt x="151390" y="2326129"/>
                  </a:lnTo>
                  <a:lnTo>
                    <a:pt x="149793" y="2364229"/>
                  </a:lnTo>
                  <a:lnTo>
                    <a:pt x="149260" y="2415029"/>
                  </a:lnTo>
                  <a:lnTo>
                    <a:pt x="149793" y="2465829"/>
                  </a:lnTo>
                  <a:lnTo>
                    <a:pt x="151390" y="2516629"/>
                  </a:lnTo>
                  <a:lnTo>
                    <a:pt x="154044" y="2567429"/>
                  </a:lnTo>
                  <a:lnTo>
                    <a:pt x="157750" y="2618229"/>
                  </a:lnTo>
                  <a:lnTo>
                    <a:pt x="162503" y="2669029"/>
                  </a:lnTo>
                  <a:lnTo>
                    <a:pt x="168297" y="2719829"/>
                  </a:lnTo>
                  <a:lnTo>
                    <a:pt x="175128" y="2770629"/>
                  </a:lnTo>
                  <a:lnTo>
                    <a:pt x="182989" y="2821429"/>
                  </a:lnTo>
                  <a:lnTo>
                    <a:pt x="191875" y="2872229"/>
                  </a:lnTo>
                  <a:lnTo>
                    <a:pt x="201780" y="2923029"/>
                  </a:lnTo>
                  <a:lnTo>
                    <a:pt x="212700" y="2961129"/>
                  </a:lnTo>
                  <a:lnTo>
                    <a:pt x="224629" y="3011929"/>
                  </a:lnTo>
                  <a:lnTo>
                    <a:pt x="232548" y="3043038"/>
                  </a:lnTo>
                  <a:close/>
                </a:path>
              </a:pathLst>
            </a:custGeom>
            <a:solidFill>
              <a:srgbClr val="00ABE8">
                <a:alpha val="72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51134" y="4890098"/>
              <a:ext cx="1545590" cy="2663825"/>
            </a:xfrm>
            <a:custGeom>
              <a:avLst/>
              <a:gdLst/>
              <a:ahLst/>
              <a:cxnLst/>
              <a:rect l="l" t="t" r="r" b="b"/>
              <a:pathLst>
                <a:path w="1545590" h="2663825">
                  <a:moveTo>
                    <a:pt x="225656" y="2663226"/>
                  </a:moveTo>
                  <a:lnTo>
                    <a:pt x="92877" y="2663226"/>
                  </a:lnTo>
                  <a:lnTo>
                    <a:pt x="80575" y="2617996"/>
                  </a:lnTo>
                  <a:lnTo>
                    <a:pt x="67828" y="2579896"/>
                  </a:lnTo>
                  <a:lnTo>
                    <a:pt x="56157" y="2529096"/>
                  </a:lnTo>
                  <a:lnTo>
                    <a:pt x="45569" y="2478296"/>
                  </a:lnTo>
                  <a:lnTo>
                    <a:pt x="36070" y="2427496"/>
                  </a:lnTo>
                  <a:lnTo>
                    <a:pt x="27666" y="2389396"/>
                  </a:lnTo>
                  <a:lnTo>
                    <a:pt x="20362" y="2338596"/>
                  </a:lnTo>
                  <a:lnTo>
                    <a:pt x="14166" y="2287796"/>
                  </a:lnTo>
                  <a:lnTo>
                    <a:pt x="9082" y="2236996"/>
                  </a:lnTo>
                  <a:lnTo>
                    <a:pt x="5118" y="2186196"/>
                  </a:lnTo>
                  <a:lnTo>
                    <a:pt x="2278" y="2135396"/>
                  </a:lnTo>
                  <a:lnTo>
                    <a:pt x="570" y="2097296"/>
                  </a:lnTo>
                  <a:lnTo>
                    <a:pt x="0" y="2046496"/>
                  </a:lnTo>
                  <a:lnTo>
                    <a:pt x="570" y="1995696"/>
                  </a:lnTo>
                  <a:lnTo>
                    <a:pt x="2278" y="1944897"/>
                  </a:lnTo>
                  <a:lnTo>
                    <a:pt x="5118" y="1894097"/>
                  </a:lnTo>
                  <a:lnTo>
                    <a:pt x="9082" y="1843297"/>
                  </a:lnTo>
                  <a:lnTo>
                    <a:pt x="14166" y="1792497"/>
                  </a:lnTo>
                  <a:lnTo>
                    <a:pt x="20362" y="1741697"/>
                  </a:lnTo>
                  <a:lnTo>
                    <a:pt x="27666" y="1690897"/>
                  </a:lnTo>
                  <a:lnTo>
                    <a:pt x="36070" y="1652797"/>
                  </a:lnTo>
                  <a:lnTo>
                    <a:pt x="45569" y="1601997"/>
                  </a:lnTo>
                  <a:lnTo>
                    <a:pt x="56157" y="1551197"/>
                  </a:lnTo>
                  <a:lnTo>
                    <a:pt x="67828" y="1500397"/>
                  </a:lnTo>
                  <a:lnTo>
                    <a:pt x="80575" y="1462297"/>
                  </a:lnTo>
                  <a:lnTo>
                    <a:pt x="94392" y="1411497"/>
                  </a:lnTo>
                  <a:lnTo>
                    <a:pt x="109274" y="1360697"/>
                  </a:lnTo>
                  <a:lnTo>
                    <a:pt x="125214" y="1322597"/>
                  </a:lnTo>
                  <a:lnTo>
                    <a:pt x="142206" y="1271797"/>
                  </a:lnTo>
                  <a:lnTo>
                    <a:pt x="160245" y="1233697"/>
                  </a:lnTo>
                  <a:lnTo>
                    <a:pt x="179324" y="1182897"/>
                  </a:lnTo>
                  <a:lnTo>
                    <a:pt x="199436" y="1144797"/>
                  </a:lnTo>
                  <a:lnTo>
                    <a:pt x="220577" y="1093997"/>
                  </a:lnTo>
                  <a:lnTo>
                    <a:pt x="242739" y="1055897"/>
                  </a:lnTo>
                  <a:lnTo>
                    <a:pt x="265917" y="1005097"/>
                  </a:lnTo>
                  <a:lnTo>
                    <a:pt x="290105" y="966997"/>
                  </a:lnTo>
                  <a:lnTo>
                    <a:pt x="315296" y="928897"/>
                  </a:lnTo>
                  <a:lnTo>
                    <a:pt x="341485" y="890797"/>
                  </a:lnTo>
                  <a:lnTo>
                    <a:pt x="368665" y="839997"/>
                  </a:lnTo>
                  <a:lnTo>
                    <a:pt x="396831" y="801897"/>
                  </a:lnTo>
                  <a:lnTo>
                    <a:pt x="425976" y="763797"/>
                  </a:lnTo>
                  <a:lnTo>
                    <a:pt x="456094" y="725697"/>
                  </a:lnTo>
                  <a:lnTo>
                    <a:pt x="487179" y="687597"/>
                  </a:lnTo>
                  <a:lnTo>
                    <a:pt x="519226" y="649497"/>
                  </a:lnTo>
                  <a:lnTo>
                    <a:pt x="552227" y="611397"/>
                  </a:lnTo>
                  <a:lnTo>
                    <a:pt x="586177" y="573297"/>
                  </a:lnTo>
                  <a:lnTo>
                    <a:pt x="621070" y="547897"/>
                  </a:lnTo>
                  <a:lnTo>
                    <a:pt x="656700" y="509797"/>
                  </a:lnTo>
                  <a:lnTo>
                    <a:pt x="693006" y="471697"/>
                  </a:lnTo>
                  <a:lnTo>
                    <a:pt x="729971" y="446297"/>
                  </a:lnTo>
                  <a:lnTo>
                    <a:pt x="767581" y="408197"/>
                  </a:lnTo>
                  <a:lnTo>
                    <a:pt x="805820" y="382797"/>
                  </a:lnTo>
                  <a:lnTo>
                    <a:pt x="844674" y="344697"/>
                  </a:lnTo>
                  <a:lnTo>
                    <a:pt x="924162" y="293897"/>
                  </a:lnTo>
                  <a:lnTo>
                    <a:pt x="964766" y="268497"/>
                  </a:lnTo>
                  <a:lnTo>
                    <a:pt x="1005924" y="230397"/>
                  </a:lnTo>
                  <a:lnTo>
                    <a:pt x="1047619" y="204997"/>
                  </a:lnTo>
                  <a:lnTo>
                    <a:pt x="1089837" y="192297"/>
                  </a:lnTo>
                  <a:lnTo>
                    <a:pt x="1219473" y="116097"/>
                  </a:lnTo>
                  <a:lnTo>
                    <a:pt x="1263628" y="103397"/>
                  </a:lnTo>
                  <a:lnTo>
                    <a:pt x="1308230" y="77997"/>
                  </a:lnTo>
                  <a:lnTo>
                    <a:pt x="1398710" y="52597"/>
                  </a:lnTo>
                  <a:lnTo>
                    <a:pt x="1444559" y="27197"/>
                  </a:lnTo>
                  <a:lnTo>
                    <a:pt x="1545441" y="0"/>
                  </a:lnTo>
                  <a:lnTo>
                    <a:pt x="1545441" y="127183"/>
                  </a:lnTo>
                  <a:lnTo>
                    <a:pt x="1539466" y="128797"/>
                  </a:lnTo>
                  <a:lnTo>
                    <a:pt x="1493212" y="154197"/>
                  </a:lnTo>
                  <a:lnTo>
                    <a:pt x="1401936" y="179597"/>
                  </a:lnTo>
                  <a:lnTo>
                    <a:pt x="1356950" y="204997"/>
                  </a:lnTo>
                  <a:lnTo>
                    <a:pt x="1312420" y="217697"/>
                  </a:lnTo>
                  <a:lnTo>
                    <a:pt x="1268363" y="243097"/>
                  </a:lnTo>
                  <a:lnTo>
                    <a:pt x="1224798" y="255797"/>
                  </a:lnTo>
                  <a:lnTo>
                    <a:pt x="1181741" y="281197"/>
                  </a:lnTo>
                  <a:lnTo>
                    <a:pt x="1097218" y="331997"/>
                  </a:lnTo>
                  <a:lnTo>
                    <a:pt x="1014932" y="382797"/>
                  </a:lnTo>
                  <a:lnTo>
                    <a:pt x="935019" y="433597"/>
                  </a:lnTo>
                  <a:lnTo>
                    <a:pt x="895995" y="471697"/>
                  </a:lnTo>
                  <a:lnTo>
                    <a:pt x="857615" y="497097"/>
                  </a:lnTo>
                  <a:lnTo>
                    <a:pt x="819898" y="535197"/>
                  </a:lnTo>
                  <a:lnTo>
                    <a:pt x="782858" y="560597"/>
                  </a:lnTo>
                  <a:lnTo>
                    <a:pt x="746515" y="598697"/>
                  </a:lnTo>
                  <a:lnTo>
                    <a:pt x="710884" y="636797"/>
                  </a:lnTo>
                  <a:lnTo>
                    <a:pt x="676110" y="662197"/>
                  </a:lnTo>
                  <a:lnTo>
                    <a:pt x="642332" y="700297"/>
                  </a:lnTo>
                  <a:lnTo>
                    <a:pt x="609555" y="738397"/>
                  </a:lnTo>
                  <a:lnTo>
                    <a:pt x="577788" y="776497"/>
                  </a:lnTo>
                  <a:lnTo>
                    <a:pt x="547038" y="814597"/>
                  </a:lnTo>
                  <a:lnTo>
                    <a:pt x="517311" y="852697"/>
                  </a:lnTo>
                  <a:lnTo>
                    <a:pt x="488615" y="890797"/>
                  </a:lnTo>
                  <a:lnTo>
                    <a:pt x="460957" y="941597"/>
                  </a:lnTo>
                  <a:lnTo>
                    <a:pt x="434344" y="979697"/>
                  </a:lnTo>
                  <a:lnTo>
                    <a:pt x="408783" y="1017797"/>
                  </a:lnTo>
                  <a:lnTo>
                    <a:pt x="384282" y="1055897"/>
                  </a:lnTo>
                  <a:lnTo>
                    <a:pt x="360846" y="1106697"/>
                  </a:lnTo>
                  <a:lnTo>
                    <a:pt x="338485" y="1144797"/>
                  </a:lnTo>
                  <a:lnTo>
                    <a:pt x="317204" y="1195597"/>
                  </a:lnTo>
                  <a:lnTo>
                    <a:pt x="297011" y="1233697"/>
                  </a:lnTo>
                  <a:lnTo>
                    <a:pt x="277914" y="1271797"/>
                  </a:lnTo>
                  <a:lnTo>
                    <a:pt x="259918" y="1322597"/>
                  </a:lnTo>
                  <a:lnTo>
                    <a:pt x="243032" y="1373397"/>
                  </a:lnTo>
                  <a:lnTo>
                    <a:pt x="227262" y="1411497"/>
                  </a:lnTo>
                  <a:lnTo>
                    <a:pt x="212615" y="1462297"/>
                  </a:lnTo>
                  <a:lnTo>
                    <a:pt x="199100" y="1513097"/>
                  </a:lnTo>
                  <a:lnTo>
                    <a:pt x="186722" y="1551197"/>
                  </a:lnTo>
                  <a:lnTo>
                    <a:pt x="175489" y="1601997"/>
                  </a:lnTo>
                  <a:lnTo>
                    <a:pt x="165408" y="1652797"/>
                  </a:lnTo>
                  <a:lnTo>
                    <a:pt x="156487" y="1703597"/>
                  </a:lnTo>
                  <a:lnTo>
                    <a:pt x="148731" y="1741697"/>
                  </a:lnTo>
                  <a:lnTo>
                    <a:pt x="142150" y="1792497"/>
                  </a:lnTo>
                  <a:lnTo>
                    <a:pt x="136749" y="1843297"/>
                  </a:lnTo>
                  <a:lnTo>
                    <a:pt x="132536" y="1894097"/>
                  </a:lnTo>
                  <a:lnTo>
                    <a:pt x="129517" y="1944897"/>
                  </a:lnTo>
                  <a:lnTo>
                    <a:pt x="127701" y="1995696"/>
                  </a:lnTo>
                  <a:lnTo>
                    <a:pt x="127094" y="2046496"/>
                  </a:lnTo>
                  <a:lnTo>
                    <a:pt x="127701" y="2084596"/>
                  </a:lnTo>
                  <a:lnTo>
                    <a:pt x="129517" y="2135396"/>
                  </a:lnTo>
                  <a:lnTo>
                    <a:pt x="132536" y="2186196"/>
                  </a:lnTo>
                  <a:lnTo>
                    <a:pt x="136749" y="2236996"/>
                  </a:lnTo>
                  <a:lnTo>
                    <a:pt x="142150" y="2287796"/>
                  </a:lnTo>
                  <a:lnTo>
                    <a:pt x="148731" y="2338596"/>
                  </a:lnTo>
                  <a:lnTo>
                    <a:pt x="156487" y="2389396"/>
                  </a:lnTo>
                  <a:lnTo>
                    <a:pt x="165408" y="2427496"/>
                  </a:lnTo>
                  <a:lnTo>
                    <a:pt x="175489" y="2478296"/>
                  </a:lnTo>
                  <a:lnTo>
                    <a:pt x="186722" y="2529096"/>
                  </a:lnTo>
                  <a:lnTo>
                    <a:pt x="199100" y="2579896"/>
                  </a:lnTo>
                  <a:lnTo>
                    <a:pt x="212615" y="2617996"/>
                  </a:lnTo>
                  <a:lnTo>
                    <a:pt x="225656" y="2663226"/>
                  </a:lnTo>
                  <a:close/>
                </a:path>
              </a:pathLst>
            </a:custGeom>
            <a:solidFill>
              <a:srgbClr val="83CFEC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Ambre Ferrant</dc:creator>
  <cp:keywords>DAGLHccTeP0,BACPNsFr6x0</cp:keywords>
  <dc:title>Copie de Template Abstract</dc:title>
  <dcterms:created xsi:type="dcterms:W3CDTF">2024-07-16T14:02:18Z</dcterms:created>
  <dcterms:modified xsi:type="dcterms:W3CDTF">2024-07-16T14:02:18Z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2024-07-16T00:00:00Z</vt:filetime>
  </property>
  <property fmtid="{D5CDD505-2E9C-101B-9397-08002B2CF9AE}" pid="3" name="Creator">
    <vt:lpwstr>Canva</vt:lpwstr>
  </property>
  <property fmtid="{D5CDD505-2E9C-101B-9397-08002B2CF9AE}" pid="4" name="LastSaved">
    <vt:filetime>2024-07-16T00:00:00Z</vt:filetime>
  </property>
  <property fmtid="{D5CDD505-2E9C-101B-9397-08002B2CF9AE}" pid="5" name="Producer">
    <vt:lpwstr>Canva</vt:lpwstr>
  </property>
</Properties>
</file>